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04" r:id="rId3"/>
    <p:sldMasterId id="214748370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Advent Pro SemiBold"/>
      <p:regular r:id="rId36"/>
      <p:bold r:id="rId37"/>
      <p:italic r:id="rId38"/>
      <p:boldItalic r:id="rId39"/>
    </p:embeddedFont>
    <p:embeddedFont>
      <p:font typeface="Staatliches"/>
      <p:regular r:id="rId40"/>
    </p:embeddedFont>
    <p:embeddedFont>
      <p:font typeface="BenchNine"/>
      <p:regular r:id="rId41"/>
      <p:bold r:id="rId42"/>
    </p:embeddedFont>
    <p:embeddedFont>
      <p:font typeface="Roboto Condensed Light"/>
      <p:regular r:id="rId43"/>
      <p:bold r:id="rId44"/>
      <p:italic r:id="rId45"/>
      <p:boldItalic r:id="rId46"/>
    </p:embeddedFont>
    <p:embeddedFont>
      <p:font typeface="Oswald SemiBold"/>
      <p:regular r:id="rId47"/>
      <p:bold r:id="rId48"/>
    </p:embeddedFont>
    <p:embeddedFont>
      <p:font typeface="Advent Pro Light"/>
      <p:regular r:id="rId49"/>
      <p:bold r:id="rId50"/>
      <p:italic r:id="rId51"/>
      <p:boldItalic r:id="rId52"/>
    </p:embeddedFont>
    <p:embeddedFont>
      <p:font typeface="Oswald"/>
      <p:regular r:id="rId53"/>
      <p:bold r:id="rId54"/>
    </p:embeddedFont>
    <p:embeddedFont>
      <p:font typeface="Advent Pro"/>
      <p:regular r:id="rId55"/>
      <p:bold r:id="rId56"/>
      <p:italic r:id="rId57"/>
      <p:boldItalic r:id="rId58"/>
    </p:embeddedFont>
    <p:embeddedFont>
      <p:font typeface="Century Gothic"/>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Staatliches-regular.fntdata"/><Relationship Id="rId42" Type="http://schemas.openxmlformats.org/officeDocument/2006/relationships/font" Target="fonts/BenchNine-bold.fntdata"/><Relationship Id="rId41" Type="http://schemas.openxmlformats.org/officeDocument/2006/relationships/font" Target="fonts/BenchNine-regular.fntdata"/><Relationship Id="rId44" Type="http://schemas.openxmlformats.org/officeDocument/2006/relationships/font" Target="fonts/RobotoCondensedLight-bold.fntdata"/><Relationship Id="rId43" Type="http://schemas.openxmlformats.org/officeDocument/2006/relationships/font" Target="fonts/RobotoCondensedLight-regular.fntdata"/><Relationship Id="rId46" Type="http://schemas.openxmlformats.org/officeDocument/2006/relationships/font" Target="fonts/RobotoCondensedLight-boldItalic.fntdata"/><Relationship Id="rId45" Type="http://schemas.openxmlformats.org/officeDocument/2006/relationships/font" Target="fonts/RobotoCondensedLigh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OswaldSemiBold-bold.fntdata"/><Relationship Id="rId47" Type="http://schemas.openxmlformats.org/officeDocument/2006/relationships/font" Target="fonts/OswaldSemiBold-regular.fntdata"/><Relationship Id="rId49" Type="http://schemas.openxmlformats.org/officeDocument/2006/relationships/font" Target="fonts/AdventProLigh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AdventProSemiBold-bold.fntdata"/><Relationship Id="rId36" Type="http://schemas.openxmlformats.org/officeDocument/2006/relationships/font" Target="fonts/AdventProSemiBold-regular.fntdata"/><Relationship Id="rId39" Type="http://schemas.openxmlformats.org/officeDocument/2006/relationships/font" Target="fonts/AdventProSemiBold-boldItalic.fntdata"/><Relationship Id="rId38" Type="http://schemas.openxmlformats.org/officeDocument/2006/relationships/font" Target="fonts/AdventProSemiBold-italic.fntdata"/><Relationship Id="rId62" Type="http://schemas.openxmlformats.org/officeDocument/2006/relationships/font" Target="fonts/CenturyGothic-boldItalic.fntdata"/><Relationship Id="rId61" Type="http://schemas.openxmlformats.org/officeDocument/2006/relationships/font" Target="fonts/CenturyGothic-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CenturyGothic-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dventProLight-italic.fntdata"/><Relationship Id="rId50" Type="http://schemas.openxmlformats.org/officeDocument/2006/relationships/font" Target="fonts/AdventProLight-bold.fntdata"/><Relationship Id="rId53" Type="http://schemas.openxmlformats.org/officeDocument/2006/relationships/font" Target="fonts/Oswald-regular.fntdata"/><Relationship Id="rId52" Type="http://schemas.openxmlformats.org/officeDocument/2006/relationships/font" Target="fonts/AdventProLight-boldItalic.fntdata"/><Relationship Id="rId11" Type="http://schemas.openxmlformats.org/officeDocument/2006/relationships/slide" Target="slides/slide6.xml"/><Relationship Id="rId55" Type="http://schemas.openxmlformats.org/officeDocument/2006/relationships/font" Target="fonts/AdventPro-regular.fntdata"/><Relationship Id="rId10" Type="http://schemas.openxmlformats.org/officeDocument/2006/relationships/slide" Target="slides/slide5.xml"/><Relationship Id="rId54" Type="http://schemas.openxmlformats.org/officeDocument/2006/relationships/font" Target="fonts/Oswald-bold.fntdata"/><Relationship Id="rId13" Type="http://schemas.openxmlformats.org/officeDocument/2006/relationships/slide" Target="slides/slide8.xml"/><Relationship Id="rId57" Type="http://schemas.openxmlformats.org/officeDocument/2006/relationships/font" Target="fonts/AdventPro-italic.fntdata"/><Relationship Id="rId12" Type="http://schemas.openxmlformats.org/officeDocument/2006/relationships/slide" Target="slides/slide7.xml"/><Relationship Id="rId56" Type="http://schemas.openxmlformats.org/officeDocument/2006/relationships/font" Target="fonts/AdventPro-bold.fntdata"/><Relationship Id="rId15" Type="http://schemas.openxmlformats.org/officeDocument/2006/relationships/slide" Target="slides/slide10.xml"/><Relationship Id="rId59" Type="http://schemas.openxmlformats.org/officeDocument/2006/relationships/font" Target="fonts/CenturyGothic-regular.fntdata"/><Relationship Id="rId14" Type="http://schemas.openxmlformats.org/officeDocument/2006/relationships/slide" Target="slides/slide9.xml"/><Relationship Id="rId58" Type="http://schemas.openxmlformats.org/officeDocument/2006/relationships/font" Target="fonts/AdventPr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lidesgo.com/agency" TargetMode="External"/><Relationship Id="rId3" Type="http://schemas.openxmlformats.org/officeDocument/2006/relationships/hyperlink" Target="https://docs.google.com/presentation/d/1fyF51vMMGSjog998ZJ2XlR1luHbO49VRM1UAIo1w9uY/edit?usp=sharing"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t>Bonjour,</a:t>
            </a:r>
            <a:endParaRPr sz="1400"/>
          </a:p>
          <a:p>
            <a:pPr indent="0" lvl="0" marL="0" rtl="0" algn="l">
              <a:spcBef>
                <a:spcPts val="0"/>
              </a:spcBef>
              <a:spcAft>
                <a:spcPts val="0"/>
              </a:spcAft>
              <a:buNone/>
            </a:pPr>
            <a:r>
              <a:rPr lang="fr" sz="1400"/>
              <a:t>Combien d’entre vous se sont déjà demandé : “Qu’est ce que je veux faire plus tard ?” Tous j’imagine ! En effet, </a:t>
            </a:r>
            <a:r>
              <a:rPr lang="fr" sz="1400">
                <a:solidFill>
                  <a:schemeClr val="dk1"/>
                </a:solidFill>
              </a:rPr>
              <a:t>l’orientation scolaire et professionnelle est une question existentielle qui nous touche toutes et tous. Je suis Omer Boutillier et avec mon associé Antoine Landraing, nous allons vous présenter Orientis, le projet qui remet votre destin entre vos mains.</a:t>
            </a:r>
            <a:endParaRPr sz="1400">
              <a:solidFill>
                <a:schemeClr val="dk1"/>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4bc6447526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4bc6447526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Notre équipe est actuellement composée de 2 membres. </a:t>
            </a:r>
            <a:r>
              <a:rPr lang="fr" sz="1300">
                <a:solidFill>
                  <a:schemeClr val="dk1"/>
                </a:solidFill>
              </a:rPr>
              <a:t>Nous nous sommes rencontrés en école d’ingénieur ou nous nous sommes investis dans diverses associations de l’école. Nous avons suivi le parcours entrepreneur avec le SNEE pour développer notre solution. Nous avons donc appris à maîtriser les concepts de business model, de gestion financière et de design thinking. Nous nous sommes répartis les différentes missions en fonction de nos compétences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311150" lvl="0" marL="457200" rtl="0" algn="l">
              <a:spcBef>
                <a:spcPts val="0"/>
              </a:spcBef>
              <a:spcAft>
                <a:spcPts val="0"/>
              </a:spcAft>
              <a:buSzPts val="1300"/>
              <a:buChar char="-"/>
            </a:pPr>
            <a:r>
              <a:rPr lang="fr" sz="1300"/>
              <a:t>En ce qui me concerne, je serais le président de notre SAS. Je suis donc chargé de définir la stratégie de l’entreprise et de développer l’algorithme de recommandation. Pour cela, j’</a:t>
            </a:r>
            <a:r>
              <a:rPr lang="fr" sz="1300">
                <a:solidFill>
                  <a:schemeClr val="dk1"/>
                </a:solidFill>
              </a:rPr>
              <a:t>ai de l'expérience en gestion de projet et en management. De plus, je maîtrise les langages Python, Java et JavaScript, et j’ai suivi des formations en algorithme de recommandation, en psychologie des utilisateurs et en deep learning. </a:t>
            </a:r>
            <a:endParaRPr sz="1300"/>
          </a:p>
          <a:p>
            <a:pPr indent="-311150" lvl="0" marL="457200" rtl="0" algn="l">
              <a:spcBef>
                <a:spcPts val="0"/>
              </a:spcBef>
              <a:spcAft>
                <a:spcPts val="0"/>
              </a:spcAft>
              <a:buSzPts val="1300"/>
              <a:buChar char="-"/>
            </a:pPr>
            <a:r>
              <a:rPr lang="fr" sz="1300"/>
              <a:t>Omer Boutillier est le responsable technique. Il est chargé de développer l’application mobile et d’assurer la sécurité de la plateforme et la confidentialité des données. Il a déjà de l’expérience en maquettage d’application, et a suivi des formations en développement Backend, Frontend et FullStack. Il maîtrise notamment les langages HTML, CSS, JavaScript et  SQL. Il développe actuellement l’application mobile et suit en parallèle une formation en React Native qui lui permettra de créer des applications mobiles hybrides.</a:t>
            </a:r>
            <a:endParaRPr sz="1300"/>
          </a:p>
          <a:p>
            <a:pPr indent="-311150" lvl="0" marL="457200" rtl="0" algn="l">
              <a:spcBef>
                <a:spcPts val="0"/>
              </a:spcBef>
              <a:spcAft>
                <a:spcPts val="0"/>
              </a:spcAft>
              <a:buSzPts val="1300"/>
              <a:buChar char="-"/>
            </a:pPr>
            <a:r>
              <a:rPr lang="fr" sz="1300"/>
              <a:t>Enfin, nous recherchons actuellement un troisième collaborateur qui sera responsable marketing qui aura pour mission de définir les stratégies de marketing et de communication ainsi que d’acquérir les clients et les utilisateurs.</a:t>
            </a:r>
            <a:endParaRPr sz="13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4bc6447526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4bc6447526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Notre équipe est actuellement composée de 2 membres. </a:t>
            </a:r>
            <a:r>
              <a:rPr lang="fr" sz="1300">
                <a:solidFill>
                  <a:schemeClr val="dk1"/>
                </a:solidFill>
              </a:rPr>
              <a:t>Nous nous sommes rencontrés en école d’ingénieur ou nous nous sommes investis dans diverses associations de l’école. Nous avons suivi le parcours entrepreneur avec le SNEE pour développer notre solution. Nous avons donc appris à maîtriser les concepts de business model, de gestion financière et de design thinking. Nous nous sommes répartis les différentes missions en fonction de nos compétences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311150" lvl="0" marL="457200" rtl="0" algn="l">
              <a:spcBef>
                <a:spcPts val="0"/>
              </a:spcBef>
              <a:spcAft>
                <a:spcPts val="0"/>
              </a:spcAft>
              <a:buSzPts val="1300"/>
              <a:buChar char="-"/>
            </a:pPr>
            <a:r>
              <a:rPr lang="fr" sz="1300"/>
              <a:t>En ce qui me concerne, je serais le président de notre SAS. Je suis donc chargé de définir la stratégie de l’entreprise et de développer l’algorithme de recommandation. Pour cela, j’</a:t>
            </a:r>
            <a:r>
              <a:rPr lang="fr" sz="1300">
                <a:solidFill>
                  <a:schemeClr val="dk1"/>
                </a:solidFill>
              </a:rPr>
              <a:t>ai de l'expérience en gestion de projet et en management. De plus, je maîtrise les langages Python, Java et JavaScript, et j’ai suivi des formations en algorithme de recommandation, en psychologie des utilisateurs et en deep learning. </a:t>
            </a:r>
            <a:endParaRPr sz="1300"/>
          </a:p>
          <a:p>
            <a:pPr indent="-311150" lvl="0" marL="457200" rtl="0" algn="l">
              <a:spcBef>
                <a:spcPts val="0"/>
              </a:spcBef>
              <a:spcAft>
                <a:spcPts val="0"/>
              </a:spcAft>
              <a:buSzPts val="1300"/>
              <a:buChar char="-"/>
            </a:pPr>
            <a:r>
              <a:rPr lang="fr" sz="1300"/>
              <a:t>Omer Boutillier est le responsable technique. Il est chargé de développer l’application mobile et d’assurer la sécurité de la plateforme et la confidentialité des données. Il a déjà de l’expérience en maquettage d’application, et a suivi des formations en développement Backend, Frontend et FullStack. Il maîtrise notamment les langages HTML, CSS, JavaScript et  SQL. Il développe actuellement l’application mobile et suit en parallèle une formation en React Native qui lui permettra de créer des applications mobiles hybrides.</a:t>
            </a:r>
            <a:endParaRPr sz="1300"/>
          </a:p>
          <a:p>
            <a:pPr indent="-311150" lvl="0" marL="457200" rtl="0" algn="l">
              <a:spcBef>
                <a:spcPts val="0"/>
              </a:spcBef>
              <a:spcAft>
                <a:spcPts val="0"/>
              </a:spcAft>
              <a:buSzPts val="1300"/>
              <a:buChar char="-"/>
            </a:pPr>
            <a:r>
              <a:rPr lang="fr" sz="1300"/>
              <a:t>Enfin, nous recherchons actuellement un troisième collaborateur qui sera responsable marketing qui aura pour mission de définir les stratégies de marketing et de communication ainsi que d’acquérir les clients et les utilisateurs.</a:t>
            </a:r>
            <a:endParaRPr sz="13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4bc6447526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4bc6447526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Notre équipe est actuellement composée de 2 membres. </a:t>
            </a:r>
            <a:r>
              <a:rPr lang="fr" sz="1300">
                <a:solidFill>
                  <a:schemeClr val="dk1"/>
                </a:solidFill>
              </a:rPr>
              <a:t>Nous nous sommes rencontrés en école d’ingénieur ou nous nous sommes investis dans diverses associations de l’école. Nous avons suivi le parcours entrepreneur avec le SNEE pour développer notre solution. Nous avons donc appris à maîtriser les concepts de business model, de gestion financière et de design thinking. Nous nous sommes répartis les différentes missions en fonction de nos compétences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311150" lvl="0" marL="457200" rtl="0" algn="l">
              <a:spcBef>
                <a:spcPts val="0"/>
              </a:spcBef>
              <a:spcAft>
                <a:spcPts val="0"/>
              </a:spcAft>
              <a:buSzPts val="1300"/>
              <a:buChar char="-"/>
            </a:pPr>
            <a:r>
              <a:rPr lang="fr" sz="1300"/>
              <a:t>En ce qui me concerne, je serais le président de notre SAS. Je suis donc chargé de définir la stratégie de l’entreprise et de développer l’algorithme de recommandation. Pour cela, j’</a:t>
            </a:r>
            <a:r>
              <a:rPr lang="fr" sz="1300">
                <a:solidFill>
                  <a:schemeClr val="dk1"/>
                </a:solidFill>
              </a:rPr>
              <a:t>ai de l'expérience en gestion de projet et en management. De plus, je maîtrise les langages Python, Java et JavaScript, et j’ai suivi des formations en algorithme de recommandation, en psychologie des utilisateurs et en deep learning. </a:t>
            </a:r>
            <a:endParaRPr sz="1300"/>
          </a:p>
          <a:p>
            <a:pPr indent="-311150" lvl="0" marL="457200" rtl="0" algn="l">
              <a:spcBef>
                <a:spcPts val="0"/>
              </a:spcBef>
              <a:spcAft>
                <a:spcPts val="0"/>
              </a:spcAft>
              <a:buSzPts val="1300"/>
              <a:buChar char="-"/>
            </a:pPr>
            <a:r>
              <a:rPr lang="fr" sz="1300"/>
              <a:t>Omer Boutillier est le responsable technique. Il est chargé de développer l’application mobile et d’assurer la sécurité de la plateforme et la confidentialité des données. Il a déjà de l’expérience en maquettage d’application, et a suivi des formations en développement Backend, Frontend et FullStack. Il maîtrise notamment les langages HTML, CSS, JavaScript et  SQL. Il développe actuellement l’application mobile et suit en parallèle une formation en React Native qui lui permettra de créer des applications mobiles hybrides.</a:t>
            </a:r>
            <a:endParaRPr sz="1300"/>
          </a:p>
          <a:p>
            <a:pPr indent="-311150" lvl="0" marL="457200" rtl="0" algn="l">
              <a:spcBef>
                <a:spcPts val="0"/>
              </a:spcBef>
              <a:spcAft>
                <a:spcPts val="0"/>
              </a:spcAft>
              <a:buSzPts val="1300"/>
              <a:buChar char="-"/>
            </a:pPr>
            <a:r>
              <a:rPr lang="fr" sz="1300"/>
              <a:t>Enfin, nous recherchons actuellement un troisième collaborateur qui sera responsable marketing qui aura pour mission de définir les stratégies de marketing et de communication ainsi que d’acquérir les clients et les utilisateurs.</a:t>
            </a:r>
            <a:endParaRPr sz="13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5202a886d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5202a886d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Trouver sa voie, c’est une expérience qui peut vite devenir stressante si l’on n’est pas accompagné et que l’on n’a pas les bons outils en main. </a:t>
            </a:r>
            <a:endParaRPr sz="1300"/>
          </a:p>
          <a:p>
            <a:pPr indent="0" lvl="0" marL="0" rtl="0" algn="l">
              <a:spcBef>
                <a:spcPts val="0"/>
              </a:spcBef>
              <a:spcAft>
                <a:spcPts val="0"/>
              </a:spcAft>
              <a:buNone/>
            </a:pPr>
            <a:r>
              <a:rPr lang="fr" sz="1300"/>
              <a:t>Observant cela, mes collègues et moi avons réalisé un sondage sur plus de 500 jeunes (lycéens, collégiens, étudiants) pour avoir un retour direct des personnes concernés par l’orientation aujourd’hui. Parmis les réponses obtenues, nous avons remarqué qu’⅓ des interrogés n’ont aucune idée de leur futur métier, et que 42% hésitent entre plusieurs métiers. Et nous ne sommes pas les premiers à relever ce problème d’orientation. En effet, d’après </a:t>
            </a:r>
            <a:r>
              <a:rPr lang="fr" sz="1300" u="sng"/>
              <a:t>tonavenir.net</a:t>
            </a:r>
            <a:r>
              <a:rPr lang="fr" sz="1300"/>
              <a:t>, 80% des étudiants se trompent dans leur orientation et pire encore, 29% regrettent leurs choix d’orientation d’après </a:t>
            </a:r>
            <a:r>
              <a:rPr lang="fr" sz="1300" u="sng"/>
              <a:t>L’Etudiant</a:t>
            </a:r>
            <a:r>
              <a:rPr lang="fr"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fr" sz="1300"/>
              <a:t>Nous avons donc cherché à comprendre pourquoi il est si difficile de s’orienter tout d’abord en questionnant nos proches et nos amis. Puis récemment, en réalisant un focus groupe. Nous avons conclu que ces difficultés sont dues à une faible connaissance des métiers, des sites d’informations indigestes et peu attractifs, un nombre de retours concrets trop faibles. En effet, les retours d’expérience se limitent aux métiers des parents et des amis des parents. Ainsi, les jeunes ont beaucoup de questions sans réponses. C’est pourquoi 66% des jeunes souhaiteraient être davantage accompagnés dans leur orientation (</a:t>
            </a:r>
            <a:r>
              <a:rPr lang="fr" sz="1300" u="sng"/>
              <a:t>L’Etudiant</a:t>
            </a:r>
            <a:r>
              <a:rPr lang="fr" sz="1300"/>
              <a:t>).</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5376a4071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5376a4071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Trouver sa voie, c’est une expérience qui peut vite devenir stressante si l’on n’est pas accompagné et que l’on n’a pas les bons outils en main. </a:t>
            </a:r>
            <a:endParaRPr sz="1300"/>
          </a:p>
          <a:p>
            <a:pPr indent="0" lvl="0" marL="0" rtl="0" algn="l">
              <a:spcBef>
                <a:spcPts val="0"/>
              </a:spcBef>
              <a:spcAft>
                <a:spcPts val="0"/>
              </a:spcAft>
              <a:buNone/>
            </a:pPr>
            <a:r>
              <a:rPr lang="fr" sz="1300"/>
              <a:t>Observant cela, mes collègues et moi avons réalisé un sondage sur plus de 500 jeunes (lycéens, collégiens, étudiants) pour avoir un retour direct des personnes concernés par l’orientation aujourd’hui. Parmis les réponses obtenues, nous avons remarqué qu’⅓ des interrogés n’ont aucune idée de leur futur métier, et que 42% hésitent entre plusieurs métiers. Et nous ne sommes pas les premiers à relever ce problème d’orientation. En effet, d’après </a:t>
            </a:r>
            <a:r>
              <a:rPr lang="fr" sz="1300" u="sng"/>
              <a:t>tonavenir.net</a:t>
            </a:r>
            <a:r>
              <a:rPr lang="fr" sz="1300"/>
              <a:t>, 80% des étudiants se trompent dans leur orientation et pire encore, 29% regrettent leurs choix d’orientation d’après </a:t>
            </a:r>
            <a:r>
              <a:rPr lang="fr" sz="1300" u="sng"/>
              <a:t>L’Etudiant</a:t>
            </a:r>
            <a:r>
              <a:rPr lang="fr"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fr" sz="1300"/>
              <a:t>Nous avons donc cherché à comprendre pourquoi il est si difficile de s’orienter tout d’abord en questionnant nos proches et nos amis. Puis récemment, en réalisant un focus groupe. Nous avons conclu que ces difficultés sont dues à une faible connaissance des métiers, des sites d’informations indigestes et peu attractifs, un nombre de retours concrets trop faibles. En effet, les retours d’expérience se limitent aux métiers des parents et des amis des parents. Ainsi, les jeunes ont beaucoup de questions sans réponses. C’est pourquoi 66% des jeunes souhaiteraient être davantage accompagnés dans leur orientation (</a:t>
            </a:r>
            <a:r>
              <a:rPr lang="fr" sz="1300" u="sng"/>
              <a:t>L’Etudiant</a:t>
            </a:r>
            <a:r>
              <a:rPr lang="fr" sz="1300"/>
              <a:t>).</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4f488fc14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4f488fc14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Notre équipe est actuellement composée de 2 membres. </a:t>
            </a:r>
            <a:r>
              <a:rPr lang="fr" sz="1300">
                <a:solidFill>
                  <a:schemeClr val="dk1"/>
                </a:solidFill>
              </a:rPr>
              <a:t>Nous nous sommes rencontrés en école d’ingénieur ou nous nous sommes investis dans diverses associations de l’école. Nous avons suivi le parcours entrepreneur avec le SNEE pour développer notre solution. Nous avons donc appris à maîtriser les concepts de business model, de gestion financière et de design thinking. Nous nous sommes répartis les différentes missions en fonction de nos compétences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311150" lvl="0" marL="457200" rtl="0" algn="l">
              <a:spcBef>
                <a:spcPts val="0"/>
              </a:spcBef>
              <a:spcAft>
                <a:spcPts val="0"/>
              </a:spcAft>
              <a:buSzPts val="1300"/>
              <a:buChar char="-"/>
            </a:pPr>
            <a:r>
              <a:rPr lang="fr" sz="1300"/>
              <a:t>En ce qui me concerne, je serais le président de notre SAS. Je suis donc chargé de définir la stratégie de l’entreprise et de développer l’algorithme de recommandation. Pour cela, j’</a:t>
            </a:r>
            <a:r>
              <a:rPr lang="fr" sz="1300">
                <a:solidFill>
                  <a:schemeClr val="dk1"/>
                </a:solidFill>
              </a:rPr>
              <a:t>ai de l'expérience en gestion de projet et en management. De plus, je maîtrise les langages Python, Java et JavaScript, et j’ai suivi des formations en algorithme de recommandation, en psychologie des utilisateurs et en deep learning. </a:t>
            </a:r>
            <a:endParaRPr sz="1300"/>
          </a:p>
          <a:p>
            <a:pPr indent="-311150" lvl="0" marL="457200" rtl="0" algn="l">
              <a:spcBef>
                <a:spcPts val="0"/>
              </a:spcBef>
              <a:spcAft>
                <a:spcPts val="0"/>
              </a:spcAft>
              <a:buSzPts val="1300"/>
              <a:buChar char="-"/>
            </a:pPr>
            <a:r>
              <a:rPr lang="fr" sz="1300"/>
              <a:t>Omer Boutillier est le responsable technique. Il est chargé de développer l’application mobile et d’assurer la sécurité de la plateforme et la confidentialité des données. Il a déjà de l’expérience en maquettage d’application, et a suivi des formations en développement Backend, Frontend et FullStack. Il maîtrise notamment les langages HTML, CSS, JavaScript et  SQL. Il développe actuellement l’application mobile et suit en parallèle une formation en React Native qui lui permettra de créer des applications mobiles hybrides.</a:t>
            </a:r>
            <a:endParaRPr sz="1300"/>
          </a:p>
          <a:p>
            <a:pPr indent="-311150" lvl="0" marL="457200" rtl="0" algn="l">
              <a:spcBef>
                <a:spcPts val="0"/>
              </a:spcBef>
              <a:spcAft>
                <a:spcPts val="0"/>
              </a:spcAft>
              <a:buSzPts val="1300"/>
              <a:buChar char="-"/>
            </a:pPr>
            <a:r>
              <a:rPr lang="fr" sz="1300"/>
              <a:t>Enfin, nous recherchons actuellement un troisième collaborateur qui sera responsable marketing qui aura pour mission de définir les stratégies de marketing et de communication ainsi que d’acquérir les clients et les utilisateurs.</a:t>
            </a:r>
            <a:endParaRPr sz="13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4f488fc14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4f488fc14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Trouver sa voie, c’est une expérience qui peut vite devenir stressante si l’on n’est pas accompagné et que l’on n’a pas les bons outils en main. </a:t>
            </a:r>
            <a:endParaRPr sz="1300"/>
          </a:p>
          <a:p>
            <a:pPr indent="0" lvl="0" marL="0" rtl="0" algn="l">
              <a:spcBef>
                <a:spcPts val="0"/>
              </a:spcBef>
              <a:spcAft>
                <a:spcPts val="0"/>
              </a:spcAft>
              <a:buNone/>
            </a:pPr>
            <a:r>
              <a:rPr lang="fr" sz="1300"/>
              <a:t>Observant cela, mes collègues et moi avons réalisé un sondage sur plus de 500 jeunes (lycéens, collégiens, étudiants) pour avoir un retour direct des personnes concernés par l’orientation aujourd’hui. Parmis les réponses obtenues, nous avons remarqué qu’⅓ des interrogés n’ont aucune idée de leur futur métier, et que 42% hésitent entre plusieurs métiers. Et nous ne sommes pas les premiers à relever ce problème d’orientation. En effet, d’après </a:t>
            </a:r>
            <a:r>
              <a:rPr lang="fr" sz="1300" u="sng"/>
              <a:t>tonavenir.net</a:t>
            </a:r>
            <a:r>
              <a:rPr lang="fr" sz="1300"/>
              <a:t>, 80% des étudiants se trompent dans leur orientation et pire encore, 29% regrettent leurs choix d’orientation d’après </a:t>
            </a:r>
            <a:r>
              <a:rPr lang="fr" sz="1300" u="sng"/>
              <a:t>L’Etudiant</a:t>
            </a:r>
            <a:r>
              <a:rPr lang="fr"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fr" sz="1300"/>
              <a:t>Nous avons donc cherché à comprendre pourquoi il est si difficile de s’orienter tout d’abord en questionnant nos proches et nos amis. Puis récemment, en réalisant un focus groupe. Nous avons conclu que ces difficultés sont dues à une faible connaissance des métiers, des sites d’informations indigestes et peu attractifs, un nombre de retours concrets trop faibles. En effet, les retours d’expérience se limitent aux métiers des parents et des amis des parents. Ainsi, les jeunes ont beaucoup de questions sans réponses. C’est pourquoi 66% des jeunes souhaiteraient être davantage accompagnés dans leur orientation (</a:t>
            </a:r>
            <a:r>
              <a:rPr lang="fr" sz="1300" u="sng"/>
              <a:t>L’Etudiant</a:t>
            </a:r>
            <a:r>
              <a:rPr lang="fr" sz="1300"/>
              <a:t>).</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4f488fc14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4f488fc14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Trouver sa voie, c’est une expérience qui peut vite devenir stressante si l’on n’est pas accompagné et que l’on n’a pas les bons outils en main. </a:t>
            </a:r>
            <a:endParaRPr sz="1300"/>
          </a:p>
          <a:p>
            <a:pPr indent="0" lvl="0" marL="0" rtl="0" algn="l">
              <a:spcBef>
                <a:spcPts val="0"/>
              </a:spcBef>
              <a:spcAft>
                <a:spcPts val="0"/>
              </a:spcAft>
              <a:buNone/>
            </a:pPr>
            <a:r>
              <a:rPr lang="fr" sz="1300"/>
              <a:t>Observant cela, mes collègues et moi avons réalisé un sondage sur plus de 500 jeunes (lycéens, collégiens, étudiants) pour avoir un retour direct des personnes concernés par l’orientation aujourd’hui. Parmis les réponses obtenues, nous avons remarqué qu’⅓ des interrogés n’ont aucune idée de leur futur métier, et que 42% hésitent entre plusieurs métiers. Et nous ne sommes pas les premiers à relever ce problème d’orientation. En effet, d’après </a:t>
            </a:r>
            <a:r>
              <a:rPr lang="fr" sz="1300" u="sng"/>
              <a:t>tonavenir.net</a:t>
            </a:r>
            <a:r>
              <a:rPr lang="fr" sz="1300"/>
              <a:t>, 80% des étudiants se trompent dans leur orientation et pire encore, 29% regrettent leurs choix d’orientation d’après </a:t>
            </a:r>
            <a:r>
              <a:rPr lang="fr" sz="1300" u="sng"/>
              <a:t>L’Etudiant</a:t>
            </a:r>
            <a:r>
              <a:rPr lang="fr"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fr" sz="1300"/>
              <a:t>Nous avons donc cherché à comprendre pourquoi il est si difficile de s’orienter tout d’abord en questionnant nos proches et nos amis. Puis récemment, en réalisant un focus groupe. Nous avons conclu que ces difficultés sont dues à une faible connaissance des métiers, des sites d’informations indigestes et peu attractifs, un nombre de retours concrets trop faibles. En effet, les retours d’expérience se limitent aux métiers des parents et des amis des parents. Ainsi, les jeunes ont beaucoup de questions sans réponses. C’est pourquoi 66% des jeunes souhaiteraient être davantage accompagnés dans leur orientation (</a:t>
            </a:r>
            <a:r>
              <a:rPr lang="fr" sz="1300" u="sng"/>
              <a:t>L’Etudiant</a:t>
            </a:r>
            <a:r>
              <a:rPr lang="fr" sz="1300"/>
              <a:t>).</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4f488fc14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4f488fc14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Trouver sa voie, c’est une expérience qui peut vite devenir stressante si l’on n’est pas accompagné et que l’on n’a pas les bons outils en main. </a:t>
            </a:r>
            <a:endParaRPr sz="1300"/>
          </a:p>
          <a:p>
            <a:pPr indent="0" lvl="0" marL="0" rtl="0" algn="l">
              <a:spcBef>
                <a:spcPts val="0"/>
              </a:spcBef>
              <a:spcAft>
                <a:spcPts val="0"/>
              </a:spcAft>
              <a:buNone/>
            </a:pPr>
            <a:r>
              <a:rPr lang="fr" sz="1300"/>
              <a:t>Observant cela, mes collègues et moi avons réalisé un sondage sur plus de 500 jeunes (lycéens, collégiens, étudiants) pour avoir un retour direct des personnes concernés par l’orientation aujourd’hui. Parmis les réponses obtenues, nous avons remarqué qu’⅓ des interrogés n’ont aucune idée de leur futur métier, et que 42% hésitent entre plusieurs métiers. Et nous ne sommes pas les premiers à relever ce problème d’orientation. En effet, d’après </a:t>
            </a:r>
            <a:r>
              <a:rPr lang="fr" sz="1300" u="sng"/>
              <a:t>tonavenir.net</a:t>
            </a:r>
            <a:r>
              <a:rPr lang="fr" sz="1300"/>
              <a:t>, 80% des étudiants se trompent dans leur orientation et pire encore, 29% regrettent leurs choix d’orientation d’après </a:t>
            </a:r>
            <a:r>
              <a:rPr lang="fr" sz="1300" u="sng"/>
              <a:t>L’Etudiant</a:t>
            </a:r>
            <a:r>
              <a:rPr lang="fr"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fr" sz="1300"/>
              <a:t>Nous avons donc cherché à comprendre pourquoi il est si difficile de s’orienter tout d’abord en questionnant nos proches et nos amis. Puis récemment, en réalisant un focus groupe. Nous avons conclu que ces difficultés sont dues à une faible connaissance des métiers, des sites d’informations indigestes et peu attractifs, un nombre de retours concrets trop faibles. En effet, les retours d’expérience se limitent aux métiers des parents et des amis des parents. Ainsi, les jeunes ont beaucoup de questions sans réponses. C’est pourquoi 66% des jeunes souhaiteraient être davantage accompagnés dans leur orientation (</a:t>
            </a:r>
            <a:r>
              <a:rPr lang="fr" sz="1300" u="sng"/>
              <a:t>L’Etudiant</a:t>
            </a:r>
            <a:r>
              <a:rPr lang="fr" sz="1300"/>
              <a:t>).</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4bc6447526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4bc6447526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Trouver sa voie, c’est une expérience qui peut vite devenir stressante si l’on n’est pas accompagné et que l’on n’a pas les bons outils en main. </a:t>
            </a:r>
            <a:endParaRPr sz="1300"/>
          </a:p>
          <a:p>
            <a:pPr indent="0" lvl="0" marL="0" rtl="0" algn="l">
              <a:spcBef>
                <a:spcPts val="0"/>
              </a:spcBef>
              <a:spcAft>
                <a:spcPts val="0"/>
              </a:spcAft>
              <a:buNone/>
            </a:pPr>
            <a:r>
              <a:rPr lang="fr" sz="1300"/>
              <a:t>Observant cela, mes collègues et moi avons réalisé un sondage sur plus de 500 jeunes (lycéens, collégiens, étudiants) pour avoir un retour direct des personnes concernés par l’orientation aujourd’hui. Parmis les réponses obtenues, nous avons remarqué qu’⅓ des interrogés n’ont aucune idée de leur futur métier, et que 42% hésitent entre plusieurs métiers. Et nous ne sommes pas les premiers à relever ce problème d’orientation. En effet, d’après </a:t>
            </a:r>
            <a:r>
              <a:rPr lang="fr" sz="1300" u="sng"/>
              <a:t>tonavenir.net</a:t>
            </a:r>
            <a:r>
              <a:rPr lang="fr" sz="1300"/>
              <a:t>, 80% des étudiants se trompent dans leur orientation et pire encore, 29% regrettent leurs choix d’orientation d’après </a:t>
            </a:r>
            <a:r>
              <a:rPr lang="fr" sz="1300" u="sng"/>
              <a:t>L’Etudiant</a:t>
            </a:r>
            <a:r>
              <a:rPr lang="fr"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fr" sz="1300"/>
              <a:t>Nous avons donc cherché à comprendre pourquoi il est si difficile de s’orienter tout d’abord en questionnant nos proches et nos amis. Puis récemment, en réalisant un focus groupe. Nous avons conclu que ces difficultés sont dues à une faible connaissance des métiers, des sites d’informations indigestes et peu attractifs, un nombre de retours concrets trop faibles. En effet, les retours d’expérience se limitent aux métiers des parents et des amis des parents. Ainsi, les jeunes ont beaucoup de questions sans réponses. C’est pourquoi 66% des jeunes souhaiteraient être davantage accompagnés dans leur orientation (</a:t>
            </a:r>
            <a:r>
              <a:rPr lang="fr" sz="1300" u="sng"/>
              <a:t>L’Etudiant</a:t>
            </a:r>
            <a:r>
              <a:rPr lang="fr" sz="1300"/>
              <a:t>).</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29eefb28b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29eefb28b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Trouver sa voie, c’est une </a:t>
            </a:r>
            <a:r>
              <a:rPr lang="fr" sz="1300"/>
              <a:t>expérience</a:t>
            </a:r>
            <a:r>
              <a:rPr lang="fr" sz="1300"/>
              <a:t> qui peut vite devenir stressante si l’on n’est pas accompagné et que l’on n’a pas les bons outils en main. </a:t>
            </a:r>
            <a:endParaRPr sz="1300"/>
          </a:p>
          <a:p>
            <a:pPr indent="0" lvl="0" marL="0" rtl="0" algn="l">
              <a:spcBef>
                <a:spcPts val="0"/>
              </a:spcBef>
              <a:spcAft>
                <a:spcPts val="0"/>
              </a:spcAft>
              <a:buNone/>
            </a:pPr>
            <a:r>
              <a:rPr lang="fr" sz="1300"/>
              <a:t>Observant cela, mes collègues et moi avons réalisé un sondage sur plus de 500 jeunes (lycéens, collégiens, étudiants) pour avoir un retour direct des personnes concernés par l’orientation aujourd’hui. Parmis les réponses obtenues, nous avons remarqué qu’⅓ des interrogés n’ont aucune idée de leur futur métier, et que 42% hésitent entre plusieurs métiers. Et nous ne sommes pas les premiers à relever ce problème d’orientation. En effet, d’après </a:t>
            </a:r>
            <a:r>
              <a:rPr lang="fr" sz="1300" u="sng"/>
              <a:t>tonavenir.net</a:t>
            </a:r>
            <a:r>
              <a:rPr lang="fr" sz="1300"/>
              <a:t>, 80% des étudiants se trompent dans leur orientation et pire encore, 29% regrettent leurs choix d’orientation d’après </a:t>
            </a:r>
            <a:r>
              <a:rPr lang="fr" sz="1300" u="sng"/>
              <a:t>L’Etudiant</a:t>
            </a:r>
            <a:r>
              <a:rPr lang="fr"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fr" sz="1300"/>
              <a:t>Nous avons donc cherché à comprendre pourquoi il est si difficile de s’orienter tout d’abord en questionnant nos proches et nos amis. Puis </a:t>
            </a:r>
            <a:r>
              <a:rPr lang="fr" sz="1300"/>
              <a:t>récemment</a:t>
            </a:r>
            <a:r>
              <a:rPr lang="fr" sz="1300"/>
              <a:t>, en réalisant un focus groupe. Nous avons conclu que ces difficultés sont dues à une faible connaissance des métiers, des sites d’informations indigestes et peu attractifs, un nombre de retours concrets trop faibles. En effet, les retours d’expérience se limitent aux métiers des parents et des amis des parents. Ainsi, les jeunes ont beaucoup de questions sans réponses. C’est pourquoi 66% des jeunes souhaiteraient </a:t>
            </a:r>
            <a:r>
              <a:rPr lang="fr" sz="1300"/>
              <a:t>être</a:t>
            </a:r>
            <a:r>
              <a:rPr lang="fr" sz="1300"/>
              <a:t> </a:t>
            </a:r>
            <a:r>
              <a:rPr lang="fr" sz="1300"/>
              <a:t>davantage</a:t>
            </a:r>
            <a:r>
              <a:rPr lang="fr" sz="1300"/>
              <a:t> accompagnés dans leur orientation (</a:t>
            </a:r>
            <a:r>
              <a:rPr lang="fr" sz="1300" u="sng"/>
              <a:t>L’Etudiant</a:t>
            </a:r>
            <a:r>
              <a:rPr lang="fr" sz="1300"/>
              <a:t>).</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5288b1f92e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5288b1f92e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Trouver sa voie, c’est une expérience qui peut vite devenir stressante si l’on n’est pas accompagné et que l’on n’a pas les bons outils en main. </a:t>
            </a:r>
            <a:endParaRPr sz="1300"/>
          </a:p>
          <a:p>
            <a:pPr indent="0" lvl="0" marL="0" rtl="0" algn="l">
              <a:spcBef>
                <a:spcPts val="0"/>
              </a:spcBef>
              <a:spcAft>
                <a:spcPts val="0"/>
              </a:spcAft>
              <a:buNone/>
            </a:pPr>
            <a:r>
              <a:rPr lang="fr" sz="1300"/>
              <a:t>Observant cela, mes collègues et moi avons réalisé un sondage sur plus de 500 jeunes (lycéens, collégiens, étudiants) pour avoir un retour direct des personnes concernés par l’orientation aujourd’hui. Parmis les réponses obtenues, nous avons remarqué qu’⅓ des interrogés n’ont aucune idée de leur futur métier, et que 42% hésitent entre plusieurs métiers. Et nous ne sommes pas les premiers à relever ce problème d’orientation. En effet, d’après </a:t>
            </a:r>
            <a:r>
              <a:rPr lang="fr" sz="1300" u="sng"/>
              <a:t>tonavenir.net</a:t>
            </a:r>
            <a:r>
              <a:rPr lang="fr" sz="1300"/>
              <a:t>, 80% des étudiants se trompent dans leur orientation et pire encore, 29% regrettent leurs choix d’orientation d’après </a:t>
            </a:r>
            <a:r>
              <a:rPr lang="fr" sz="1300" u="sng"/>
              <a:t>L’Etudiant</a:t>
            </a:r>
            <a:r>
              <a:rPr lang="fr"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fr" sz="1300"/>
              <a:t>Nous avons donc cherché à comprendre pourquoi il est si difficile de s’orienter tout d’abord en questionnant nos proches et nos amis. Puis récemment, en réalisant un focus groupe. Nous avons conclu que ces difficultés sont dues à une faible connaissance des métiers, des sites d’informations indigestes et peu attractifs, un nombre de retours concrets trop faibles. En effet, les retours d’expérience se limitent aux métiers des parents et des amis des parents. Ainsi, les jeunes ont beaucoup de questions sans réponses. C’est pourquoi 66% des jeunes souhaiteraient être davantage accompagnés dans leur orientation (</a:t>
            </a:r>
            <a:r>
              <a:rPr lang="fr" sz="1300" u="sng"/>
              <a:t>L’Etudiant</a:t>
            </a:r>
            <a:r>
              <a:rPr lang="fr" sz="1300"/>
              <a:t>).</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5288b1f92e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5288b1f92e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Trouver sa voie, c’est une expérience qui peut vite devenir stressante si l’on n’est pas accompagné et que l’on n’a pas les bons outils en main. </a:t>
            </a:r>
            <a:endParaRPr sz="1300"/>
          </a:p>
          <a:p>
            <a:pPr indent="0" lvl="0" marL="0" rtl="0" algn="l">
              <a:spcBef>
                <a:spcPts val="0"/>
              </a:spcBef>
              <a:spcAft>
                <a:spcPts val="0"/>
              </a:spcAft>
              <a:buNone/>
            </a:pPr>
            <a:r>
              <a:rPr lang="fr" sz="1300"/>
              <a:t>Observant cela, mes collègues et moi avons réalisé un sondage sur plus de 500 jeunes (lycéens, collégiens, étudiants) pour avoir un retour direct des personnes concernés par l’orientation aujourd’hui. Parmis les réponses obtenues, nous avons remarqué qu’⅓ des interrogés n’ont aucune idée de leur futur métier, et que 42% hésitent entre plusieurs métiers. Et nous ne sommes pas les premiers à relever ce problème d’orientation. En effet, d’après </a:t>
            </a:r>
            <a:r>
              <a:rPr lang="fr" sz="1300" u="sng"/>
              <a:t>tonavenir.net</a:t>
            </a:r>
            <a:r>
              <a:rPr lang="fr" sz="1300"/>
              <a:t>, 80% des étudiants se trompent dans leur orientation et pire encore, 29% regrettent leurs choix d’orientation d’après </a:t>
            </a:r>
            <a:r>
              <a:rPr lang="fr" sz="1300" u="sng"/>
              <a:t>L’Etudiant</a:t>
            </a:r>
            <a:r>
              <a:rPr lang="fr"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fr" sz="1300"/>
              <a:t>Nous avons donc cherché à comprendre pourquoi il est si difficile de s’orienter tout d’abord en questionnant nos proches et nos amis. Puis récemment, en réalisant un focus groupe. Nous avons conclu que ces difficultés sont dues à une faible connaissance des métiers, des sites d’informations indigestes et peu attractifs, un nombre de retours concrets trop faibles. En effet, les retours d’expérience se limitent aux métiers des parents et des amis des parents. Ainsi, les jeunes ont beaucoup de questions sans réponses. C’est pourquoi 66% des jeunes souhaiteraient être davantage accompagnés dans leur orientation (</a:t>
            </a:r>
            <a:r>
              <a:rPr lang="fr" sz="1300" u="sng"/>
              <a:t>L’Etudiant</a:t>
            </a:r>
            <a:r>
              <a:rPr lang="fr" sz="1300"/>
              <a:t>).</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5202a886d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5202a886d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Trouver sa voie, c’est une expérience qui peut vite devenir stressante si l’on n’est pas accompagné et que l’on n’a pas les bons outils en main. </a:t>
            </a:r>
            <a:endParaRPr sz="1300"/>
          </a:p>
          <a:p>
            <a:pPr indent="0" lvl="0" marL="0" rtl="0" algn="l">
              <a:spcBef>
                <a:spcPts val="0"/>
              </a:spcBef>
              <a:spcAft>
                <a:spcPts val="0"/>
              </a:spcAft>
              <a:buNone/>
            </a:pPr>
            <a:r>
              <a:rPr lang="fr" sz="1300"/>
              <a:t>Observant cela, mes collègues et moi avons réalisé un sondage sur plus de 500 jeunes (lycéens, collégiens, étudiants) pour avoir un retour direct des personnes concernés par l’orientation aujourd’hui. Parmis les réponses obtenues, nous avons remarqué qu’⅓ des interrogés n’ont aucune idée de leur futur métier, et que 42% hésitent entre plusieurs métiers. Et nous ne sommes pas les premiers à relever ce problème d’orientation. En effet, d’après </a:t>
            </a:r>
            <a:r>
              <a:rPr lang="fr" sz="1300" u="sng"/>
              <a:t>tonavenir.net</a:t>
            </a:r>
            <a:r>
              <a:rPr lang="fr" sz="1300"/>
              <a:t>, 80% des étudiants se trompent dans leur orientation et pire encore, 29% regrettent leurs choix d’orientation d’après </a:t>
            </a:r>
            <a:r>
              <a:rPr lang="fr" sz="1300" u="sng"/>
              <a:t>L’Etudiant</a:t>
            </a:r>
            <a:r>
              <a:rPr lang="fr"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fr" sz="1300"/>
              <a:t>Nous avons donc cherché à comprendre pourquoi il est si difficile de s’orienter tout d’abord en questionnant nos proches et nos amis. Puis récemment, en réalisant un focus groupe. Nous avons conclu que ces difficultés sont dues à une faible connaissance des métiers, des sites d’informations indigestes et peu attractifs, un nombre de retours concrets trop faibles. En effet, les retours d’expérience se limitent aux métiers des parents et des amis des parents. Ainsi, les jeunes ont beaucoup de questions sans réponses. C’est pourquoi 66% des jeunes souhaiteraient être davantage accompagnés dans leur orientation (</a:t>
            </a:r>
            <a:r>
              <a:rPr lang="fr" sz="1300" u="sng"/>
              <a:t>L’Etudiant</a:t>
            </a:r>
            <a:r>
              <a:rPr lang="fr" sz="1300"/>
              <a:t>).</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5202a886d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5202a886d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Trouver sa voie, c’est une expérience qui peut vite devenir stressante si l’on n’est pas accompagné et que l’on n’a pas les bons outils en main. </a:t>
            </a:r>
            <a:endParaRPr sz="1300"/>
          </a:p>
          <a:p>
            <a:pPr indent="0" lvl="0" marL="0" rtl="0" algn="l">
              <a:spcBef>
                <a:spcPts val="0"/>
              </a:spcBef>
              <a:spcAft>
                <a:spcPts val="0"/>
              </a:spcAft>
              <a:buNone/>
            </a:pPr>
            <a:r>
              <a:rPr lang="fr" sz="1300"/>
              <a:t>Observant cela, mes collègues et moi avons réalisé un sondage sur plus de 500 jeunes (lycéens, collégiens, étudiants) pour avoir un retour direct des personnes concernés par l’orientation aujourd’hui. Parmis les réponses obtenues, nous avons remarqué qu’⅓ des interrogés n’ont aucune idée de leur futur métier, et que 42% hésitent entre plusieurs métiers. Et nous ne sommes pas les premiers à relever ce problème d’orientation. En effet, d’après </a:t>
            </a:r>
            <a:r>
              <a:rPr lang="fr" sz="1300" u="sng"/>
              <a:t>tonavenir.net</a:t>
            </a:r>
            <a:r>
              <a:rPr lang="fr" sz="1300"/>
              <a:t>, 80% des étudiants se trompent dans leur orientation et pire encore, 29% regrettent leurs choix d’orientation d’après </a:t>
            </a:r>
            <a:r>
              <a:rPr lang="fr" sz="1300" u="sng"/>
              <a:t>L’Etudiant</a:t>
            </a:r>
            <a:r>
              <a:rPr lang="fr"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fr" sz="1300"/>
              <a:t>Nous avons donc cherché à comprendre pourquoi il est si difficile de s’orienter tout d’abord en questionnant nos proches et nos amis. Puis récemment, en réalisant un focus groupe. Nous avons conclu que ces difficultés sont dues à une faible connaissance des métiers, des sites d’informations indigestes et peu attractifs, un nombre de retours concrets trop faibles. En effet, les retours d’expérience se limitent aux métiers des parents et des amis des parents. Ainsi, les jeunes ont beaucoup de questions sans réponses. C’est pourquoi 66% des jeunes souhaiteraient être davantage accompagnés dans leur orientation (</a:t>
            </a:r>
            <a:r>
              <a:rPr lang="fr" sz="1300" u="sng"/>
              <a:t>L’Etudiant</a:t>
            </a:r>
            <a:r>
              <a:rPr lang="fr" sz="1300"/>
              <a:t>).</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5202a886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5202a886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Trouver sa voie, c’est une expérience qui peut vite devenir stressante si l’on n’est pas accompagné et que l’on n’a pas les bons outils en main. </a:t>
            </a:r>
            <a:endParaRPr sz="1300"/>
          </a:p>
          <a:p>
            <a:pPr indent="0" lvl="0" marL="0" rtl="0" algn="l">
              <a:spcBef>
                <a:spcPts val="0"/>
              </a:spcBef>
              <a:spcAft>
                <a:spcPts val="0"/>
              </a:spcAft>
              <a:buNone/>
            </a:pPr>
            <a:r>
              <a:rPr lang="fr" sz="1300"/>
              <a:t>Observant cela, mes collègues et moi avons réalisé un sondage sur plus de 500 jeunes (lycéens, collégiens, étudiants) pour avoir un retour direct des personnes concernés par l’orientation aujourd’hui. Parmis les réponses obtenues, nous avons remarqué qu’⅓ des interrogés n’ont aucune idée de leur futur métier, et que 42% hésitent entre plusieurs métiers. Et nous ne sommes pas les premiers à relever ce problème d’orientation. En effet, d’après </a:t>
            </a:r>
            <a:r>
              <a:rPr lang="fr" sz="1300" u="sng"/>
              <a:t>tonavenir.net</a:t>
            </a:r>
            <a:r>
              <a:rPr lang="fr" sz="1300"/>
              <a:t>, 80% des étudiants se trompent dans leur orientation et pire encore, 29% regrettent leurs choix d’orientation d’après </a:t>
            </a:r>
            <a:r>
              <a:rPr lang="fr" sz="1300" u="sng"/>
              <a:t>L’Etudiant</a:t>
            </a:r>
            <a:r>
              <a:rPr lang="fr"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fr" sz="1300"/>
              <a:t>Nous avons donc cherché à comprendre pourquoi il est si difficile de s’orienter tout d’abord en questionnant nos proches et nos amis. Puis récemment, en réalisant un focus groupe. Nous avons conclu que ces difficultés sont dues à une faible connaissance des métiers, des sites d’informations indigestes et peu attractifs, un nombre de retours concrets trop faibles. En effet, les retours d’expérience se limitent aux métiers des parents et des amis des parents. Ainsi, les jeunes ont beaucoup de questions sans réponses. C’est pourquoi 66% des jeunes souhaiteraient être davantage accompagnés dans leur orientation (</a:t>
            </a:r>
            <a:r>
              <a:rPr lang="fr" sz="1300" u="sng"/>
              <a:t>L’Etudiant</a:t>
            </a:r>
            <a:r>
              <a:rPr lang="fr" sz="1300"/>
              <a:t>).</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5202a886d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5202a886d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Trouver sa voie, c’est une expérience qui peut vite devenir stressante si l’on n’est pas accompagné et que l’on n’a pas les bons outils en main. </a:t>
            </a:r>
            <a:endParaRPr sz="1300"/>
          </a:p>
          <a:p>
            <a:pPr indent="0" lvl="0" marL="0" rtl="0" algn="l">
              <a:spcBef>
                <a:spcPts val="0"/>
              </a:spcBef>
              <a:spcAft>
                <a:spcPts val="0"/>
              </a:spcAft>
              <a:buNone/>
            </a:pPr>
            <a:r>
              <a:rPr lang="fr" sz="1300"/>
              <a:t>Observant cela, mes collègues et moi avons réalisé un sondage sur plus de 500 jeunes (lycéens, collégiens, étudiants) pour avoir un retour direct des personnes concernés par l’orientation aujourd’hui. Parmis les réponses obtenues, nous avons remarqué qu’⅓ des interrogés n’ont aucune idée de leur futur métier, et que 42% hésitent entre plusieurs métiers. Et nous ne sommes pas les premiers à relever ce problème d’orientation. En effet, d’après </a:t>
            </a:r>
            <a:r>
              <a:rPr lang="fr" sz="1300" u="sng"/>
              <a:t>tonavenir.net</a:t>
            </a:r>
            <a:r>
              <a:rPr lang="fr" sz="1300"/>
              <a:t>, 80% des étudiants se trompent dans leur orientation et pire encore, 29% regrettent leurs choix d’orientation d’après </a:t>
            </a:r>
            <a:r>
              <a:rPr lang="fr" sz="1300" u="sng"/>
              <a:t>L’Etudiant</a:t>
            </a:r>
            <a:r>
              <a:rPr lang="fr"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fr" sz="1300"/>
              <a:t>Nous avons donc cherché à comprendre pourquoi il est si difficile de s’orienter tout d’abord en questionnant nos proches et nos amis. Puis récemment, en réalisant un focus groupe. Nous avons conclu que ces difficultés sont dues à une faible connaissance des métiers, des sites d’informations indigestes et peu attractifs, un nombre de retours concrets trop faibles. En effet, les retours d’expérience se limitent aux métiers des parents et des amis des parents. Ainsi, les jeunes ont beaucoup de questions sans réponses. C’est pourquoi 66% des jeunes souhaiteraient être davantage accompagnés dans leur orientation (</a:t>
            </a:r>
            <a:r>
              <a:rPr lang="fr" sz="1300" u="sng"/>
              <a:t>L’Etudiant</a:t>
            </a:r>
            <a:r>
              <a:rPr lang="fr" sz="1300"/>
              <a:t>).</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4f488fc14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4f488fc14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Trouver sa voie, c’est une expérience qui peut vite devenir stressante si l’on n’est pas accompagné et que l’on n’a pas les bons outils en main. </a:t>
            </a:r>
            <a:endParaRPr sz="1300"/>
          </a:p>
          <a:p>
            <a:pPr indent="0" lvl="0" marL="0" rtl="0" algn="l">
              <a:spcBef>
                <a:spcPts val="0"/>
              </a:spcBef>
              <a:spcAft>
                <a:spcPts val="0"/>
              </a:spcAft>
              <a:buNone/>
            </a:pPr>
            <a:r>
              <a:rPr lang="fr" sz="1300"/>
              <a:t>Observant cela, mes collègues et moi avons réalisé un sondage sur plus de 500 jeunes (lycéens, collégiens, étudiants) pour avoir un retour direct des personnes concernés par l’orientation aujourd’hui. Parmis les réponses obtenues, nous avons remarqué qu’⅓ des interrogés n’ont aucune idée de leur futur métier, et que 42% hésitent entre plusieurs métiers. Et nous ne sommes pas les premiers à relever ce problème d’orientation. En effet, d’après </a:t>
            </a:r>
            <a:r>
              <a:rPr lang="fr" sz="1300" u="sng"/>
              <a:t>tonavenir.net</a:t>
            </a:r>
            <a:r>
              <a:rPr lang="fr" sz="1300"/>
              <a:t>, 80% des étudiants se trompent dans leur orientation et pire encore, 29% regrettent leurs choix d’orientation d’après </a:t>
            </a:r>
            <a:r>
              <a:rPr lang="fr" sz="1300" u="sng"/>
              <a:t>L’Etudiant</a:t>
            </a:r>
            <a:r>
              <a:rPr lang="fr"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fr" sz="1300"/>
              <a:t>Nous avons donc cherché à comprendre pourquoi il est si difficile de s’orienter tout d’abord en questionnant nos proches et nos amis. Puis récemment, en réalisant un focus groupe. Nous avons conclu que ces difficultés sont dues à une faible connaissance des métiers, des sites d’informations indigestes et peu attractifs, un nombre de retours concrets trop faibles. En effet, les retours d’expérience se limitent aux métiers des parents et des amis des parents. Ainsi, les jeunes ont beaucoup de questions sans réponses. C’est pourquoi 66% des jeunes souhaiteraient être davantage accompagnés dans leur orientation (</a:t>
            </a:r>
            <a:r>
              <a:rPr lang="fr" sz="1300" u="sng"/>
              <a:t>L’Etudiant</a:t>
            </a:r>
            <a:r>
              <a:rPr lang="fr" sz="1300"/>
              <a:t>).</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4bc6447526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4bc6447526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Notre équipe est actuellement composée de 2 membres. </a:t>
            </a:r>
            <a:r>
              <a:rPr lang="fr" sz="1300">
                <a:solidFill>
                  <a:schemeClr val="dk1"/>
                </a:solidFill>
              </a:rPr>
              <a:t>Nous nous sommes rencontrés en école d’ingénieur ou nous nous sommes investis dans diverses associations de l’école. Nous avons suivi le parcours entrepreneur avec le SNEE pour développer notre solution. Nous avons donc appris à maîtriser les concepts de business model, de gestion financière et de design thinking. Nous nous sommes répartis les différentes missions en fonction de nos compétences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311150" lvl="0" marL="457200" rtl="0" algn="l">
              <a:spcBef>
                <a:spcPts val="0"/>
              </a:spcBef>
              <a:spcAft>
                <a:spcPts val="0"/>
              </a:spcAft>
              <a:buSzPts val="1300"/>
              <a:buChar char="-"/>
            </a:pPr>
            <a:r>
              <a:rPr lang="fr" sz="1300"/>
              <a:t>En ce qui me concerne, je serais le président de notre SAS. Je suis donc chargé de définir la stratégie de l’entreprise et de développer l’algorithme de recommandation. Pour cela, j’</a:t>
            </a:r>
            <a:r>
              <a:rPr lang="fr" sz="1300">
                <a:solidFill>
                  <a:schemeClr val="dk1"/>
                </a:solidFill>
              </a:rPr>
              <a:t>ai de l'expérience en gestion de projet et en management. De plus, je maîtrise les langages Python, Java et JavaScript, et j’ai suivi des formations en algorithme de recommandation, en psychologie des utilisateurs et en deep learning. </a:t>
            </a:r>
            <a:endParaRPr sz="1300"/>
          </a:p>
          <a:p>
            <a:pPr indent="-311150" lvl="0" marL="457200" rtl="0" algn="l">
              <a:spcBef>
                <a:spcPts val="0"/>
              </a:spcBef>
              <a:spcAft>
                <a:spcPts val="0"/>
              </a:spcAft>
              <a:buSzPts val="1300"/>
              <a:buChar char="-"/>
            </a:pPr>
            <a:r>
              <a:rPr lang="fr" sz="1300"/>
              <a:t>Omer Boutillier est le responsable technique. Il est chargé de développer l’application mobile et d’assurer la sécurité de la plateforme et la confidentialité des données. Il a déjà de l’expérience en maquettage d’application, et a suivi des formations en développement Backend, Frontend et FullStack. Il maîtrise notamment les langages HTML, CSS, JavaScript et  SQL. Il développe actuellement l’application mobile et suit en parallèle une formation en React Native qui lui permettra de créer des applications mobiles hybrides.</a:t>
            </a:r>
            <a:endParaRPr sz="1300"/>
          </a:p>
          <a:p>
            <a:pPr indent="-311150" lvl="0" marL="457200" rtl="0" algn="l">
              <a:spcBef>
                <a:spcPts val="0"/>
              </a:spcBef>
              <a:spcAft>
                <a:spcPts val="0"/>
              </a:spcAft>
              <a:buSzPts val="1300"/>
              <a:buChar char="-"/>
            </a:pPr>
            <a:r>
              <a:rPr lang="fr" sz="1300"/>
              <a:t>Enfin, nous recherchons actuellement un troisième collaborateur qui sera responsable marketing qui aura pour mission de définir les stratégies de marketing et de communication ainsi que d’acquérir les clients et les utilisateurs.</a:t>
            </a:r>
            <a:endParaRPr sz="13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5288b1f92e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5288b1f92e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Notre équipe est actuellement composée de 2 membres. </a:t>
            </a:r>
            <a:r>
              <a:rPr lang="fr" sz="1300">
                <a:solidFill>
                  <a:schemeClr val="dk1"/>
                </a:solidFill>
              </a:rPr>
              <a:t>Nous nous sommes rencontrés en école d’ingénieur ou nous nous sommes investis dans diverses associations de l’école. Nous avons suivi le parcours entrepreneur avec le SNEE pour développer notre solution. Nous avons donc appris à maîtriser les concepts de business model, de gestion financière et de design thinking. Nous nous sommes répartis les différentes missions en fonction de nos compétences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311150" lvl="0" marL="457200" rtl="0" algn="l">
              <a:spcBef>
                <a:spcPts val="0"/>
              </a:spcBef>
              <a:spcAft>
                <a:spcPts val="0"/>
              </a:spcAft>
              <a:buSzPts val="1300"/>
              <a:buChar char="-"/>
            </a:pPr>
            <a:r>
              <a:rPr lang="fr" sz="1300"/>
              <a:t>En ce qui me concerne, je serais le président de notre SAS. Je suis donc chargé de définir la stratégie de l’entreprise et de développer l’algorithme de recommandation. Pour cela, j’</a:t>
            </a:r>
            <a:r>
              <a:rPr lang="fr" sz="1300">
                <a:solidFill>
                  <a:schemeClr val="dk1"/>
                </a:solidFill>
              </a:rPr>
              <a:t>ai de l'expérience en gestion de projet et en management. De plus, je maîtrise les langages Python, Java et JavaScript, et j’ai suivi des formations en algorithme de recommandation, en psychologie des utilisateurs et en deep learning. </a:t>
            </a:r>
            <a:endParaRPr sz="1300"/>
          </a:p>
          <a:p>
            <a:pPr indent="-311150" lvl="0" marL="457200" rtl="0" algn="l">
              <a:spcBef>
                <a:spcPts val="0"/>
              </a:spcBef>
              <a:spcAft>
                <a:spcPts val="0"/>
              </a:spcAft>
              <a:buSzPts val="1300"/>
              <a:buChar char="-"/>
            </a:pPr>
            <a:r>
              <a:rPr lang="fr" sz="1300"/>
              <a:t>Omer Boutillier est le responsable technique. Il est chargé de développer l’application mobile et d’assurer la sécurité de la plateforme et la confidentialité des données. Il a déjà de l’expérience en maquettage d’application, et a suivi des formations en développement Backend, Frontend et FullStack. Il maîtrise notamment les langages HTML, CSS, JavaScript et  SQL. Il développe actuellement l’application mobile et suit en parallèle une formation en React Native qui lui permettra de créer des applications mobiles hybrides.</a:t>
            </a:r>
            <a:endParaRPr sz="1300"/>
          </a:p>
          <a:p>
            <a:pPr indent="-311150" lvl="0" marL="457200" rtl="0" algn="l">
              <a:spcBef>
                <a:spcPts val="0"/>
              </a:spcBef>
              <a:spcAft>
                <a:spcPts val="0"/>
              </a:spcAft>
              <a:buSzPts val="1300"/>
              <a:buChar char="-"/>
            </a:pPr>
            <a:r>
              <a:rPr lang="fr" sz="1300"/>
              <a:t>Enfin, nous recherchons actuellement un troisième collaborateur qui sera responsable marketing qui aura pour mission de définir les stratégies de marketing et de communication ainsi que d’acquérir les clients et les utilisateurs.</a:t>
            </a:r>
            <a:endParaRPr sz="13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2ea564c6f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2ea564c6f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Nous avons planifié les différentes étapes de notre projet en lien avec notre stratégie de développement.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fr" sz="1300"/>
              <a:t> A</a:t>
            </a:r>
            <a:r>
              <a:rPr lang="fr" sz="1300"/>
              <a:t>ujourd’hui, l’application mobile est en cours de développement. Notre intégration à l’incubateur IMT Mines Albi est en discussion et nous souhaitons créer notre entreprise en décembre 2022. </a:t>
            </a:r>
            <a:endParaRPr sz="1300"/>
          </a:p>
          <a:p>
            <a:pPr indent="0" lvl="0" marL="0" rtl="0" algn="l">
              <a:spcBef>
                <a:spcPts val="0"/>
              </a:spcBef>
              <a:spcAft>
                <a:spcPts val="0"/>
              </a:spcAft>
              <a:buNone/>
            </a:pPr>
            <a:r>
              <a:rPr lang="fr" sz="1300"/>
              <a:t> </a:t>
            </a:r>
            <a:endParaRPr sz="1300"/>
          </a:p>
          <a:p>
            <a:pPr indent="0" lvl="0" marL="0" rtl="0" algn="l">
              <a:spcBef>
                <a:spcPts val="0"/>
              </a:spcBef>
              <a:spcAft>
                <a:spcPts val="0"/>
              </a:spcAft>
              <a:buNone/>
            </a:pPr>
            <a:r>
              <a:rPr lang="fr" sz="1300"/>
              <a:t>Au 1er semestre de l’année 2023, nous sortirons une première version de l’application contenant des vidéos et des photos préalablement récoltés via des concours et des démarches d’utilisateurs. Pour accélérer son développement et diminuer les coûts de production, </a:t>
            </a:r>
            <a:r>
              <a:rPr lang="fr" sz="1300"/>
              <a:t>cette version</a:t>
            </a:r>
            <a:r>
              <a:rPr lang="fr" sz="1300"/>
              <a:t> sera simplifiée et ne présentera pas de messagerie ni de page de profil personnel. Nous viserons en 1er les étudiants de CPGE scientifiques et économiques </a:t>
            </a:r>
            <a:r>
              <a:rPr lang="fr" sz="1300">
                <a:solidFill>
                  <a:schemeClr val="dk1"/>
                </a:solidFill>
              </a:rPr>
              <a:t>pour acquérir un maximum d’utilisateurs susceptibles d'intéresser les grandes écoles. Ces élèves pourront via notre application, découvrir les métiers et les écoles accessibles depuis leur niveau d’étude. </a:t>
            </a:r>
            <a:r>
              <a:rPr lang="fr" sz="1300"/>
              <a:t>Nous </a:t>
            </a:r>
            <a:r>
              <a:rPr lang="fr" sz="1300"/>
              <a:t>espérons</a:t>
            </a:r>
            <a:r>
              <a:rPr lang="fr" sz="1300"/>
              <a:t> intégrer la FrenchTech Tremplin en mars 2023.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fr" sz="1300"/>
              <a:t>Mi-2023, nous démarcherons des écoles et continuerons de faire de la publicité pour notre solution. </a:t>
            </a:r>
            <a:r>
              <a:rPr lang="fr" sz="1300"/>
              <a:t>Parallèlement,</a:t>
            </a:r>
            <a:r>
              <a:rPr lang="fr" sz="1300"/>
              <a:t> nous développerons, toujours en interne, une  2ème version plus complète avec une messagerie et une page de profil pour chaque utilisateur. A ce stade, nous estimons avoir 30 000 utilisateurs mensuels et 8 écoles inscrites sur la plateforme.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fr" sz="1300"/>
              <a:t>La 2ème année, nous sortons notre 2ème version de l’application plus complète et nous diversifions les métiers présents sur la plateforme. Orientis s’ouvre donc à d’autres corps de métiers tels que les métiers manuels. 60 000 utilisateurs sont attendues à la fin de cette année et 30 écoles utilisent notre solution lors des pics d’orientation.</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fr" sz="1300"/>
              <a:t>La 3ème année, l’application continue de grandir et propose du contenu de plus en plus diversifié. Nous cumulons 100 000 utilisateurs mensuels et 100 écoles inscrites. Notre CA s’élève à 210 000 €.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fr" sz="1300"/>
              <a:t>La 4ème année, l’application </a:t>
            </a:r>
            <a:r>
              <a:rPr lang="fr" sz="1300"/>
              <a:t>grandit</a:t>
            </a:r>
            <a:r>
              <a:rPr lang="fr" sz="1300"/>
              <a:t> encore avec 140 000 utilisateurs, 200 écoles et 360 000 € de chiffre </a:t>
            </a:r>
            <a:r>
              <a:rPr lang="fr" sz="1300"/>
              <a:t>d'affaires.</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4bc6447526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4bc6447526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Trouver sa voie, c’est une expérience qui peut vite devenir stressante si l’on n’est pas accompagné et que l’on n’a pas les bons outils en main. </a:t>
            </a:r>
            <a:endParaRPr sz="1300"/>
          </a:p>
          <a:p>
            <a:pPr indent="0" lvl="0" marL="0" rtl="0" algn="l">
              <a:spcBef>
                <a:spcPts val="0"/>
              </a:spcBef>
              <a:spcAft>
                <a:spcPts val="0"/>
              </a:spcAft>
              <a:buNone/>
            </a:pPr>
            <a:r>
              <a:rPr lang="fr" sz="1300"/>
              <a:t>Observant cela, mes collègues et moi avons réalisé un sondage sur plus de 500 jeunes (lycéens, collégiens, étudiants) pour avoir un retour direct des personnes concernés par l’orientation aujourd’hui. Parmis les réponses obtenues, nous avons remarqué qu’⅓ des interrogés n’ont aucune idée de leur futur métier, et que 42% hésitent entre plusieurs métiers. Et nous ne sommes pas les premiers à relever ce problème d’orientation. En effet, d’après </a:t>
            </a:r>
            <a:r>
              <a:rPr lang="fr" sz="1300" u="sng"/>
              <a:t>tonavenir.net</a:t>
            </a:r>
            <a:r>
              <a:rPr lang="fr" sz="1300"/>
              <a:t>, 80% des étudiants se trompent dans leur orientation et pire encore, 29% regrettent leurs choix d’orientation d’après </a:t>
            </a:r>
            <a:r>
              <a:rPr lang="fr" sz="1300" u="sng"/>
              <a:t>L’Etudiant</a:t>
            </a:r>
            <a:r>
              <a:rPr lang="fr"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fr" sz="1300"/>
              <a:t>Nous avons donc cherché à comprendre pourquoi il est si difficile de s’orienter tout d’abord en questionnant nos proches et nos amis. Puis récemment, en réalisant un focus groupe. Nous avons conclu que ces difficultés sont dues à une faible connaissance des métiers, des sites d’informations indigestes et peu attractifs, un nombre de retours concrets trop faibles. En effet, les retours d’expérience se limitent aux métiers des parents et des amis des parents. Ainsi, les jeunes ont beaucoup de questions sans réponses. C’est pourquoi 66% des jeunes souhaiteraient être davantage accompagnés dans leur orientation (</a:t>
            </a:r>
            <a:r>
              <a:rPr lang="fr" sz="1300" u="sng"/>
              <a:t>L’Etudiant</a:t>
            </a:r>
            <a:r>
              <a:rPr lang="fr" sz="1300"/>
              <a:t>).</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1c463ea70e_0_5:notes"/>
          <p:cNvSpPr/>
          <p:nvPr>
            <p:ph idx="2" type="sldImg"/>
          </p:nvPr>
        </p:nvSpPr>
        <p:spPr>
          <a:xfrm>
            <a:off x="1144327" y="685781"/>
            <a:ext cx="45699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1c463ea70e_0_5:notes"/>
          <p:cNvSpPr txBox="1"/>
          <p:nvPr>
            <p:ph idx="1" type="body"/>
          </p:nvPr>
        </p:nvSpPr>
        <p:spPr>
          <a:xfrm>
            <a:off x="685792"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1400" u="sng">
                <a:solidFill>
                  <a:schemeClr val="hlink"/>
                </a:solidFill>
                <a:hlinkClick r:id="rId2"/>
              </a:rPr>
              <a:t>https://slidesgo.com/agency</a:t>
            </a:r>
            <a:endParaRPr sz="1400">
              <a:solidFill>
                <a:schemeClr val="dk1"/>
              </a:solidFill>
            </a:endParaRPr>
          </a:p>
          <a:p>
            <a:pPr indent="0" lvl="0" marL="0" rtl="0" algn="l">
              <a:spcBef>
                <a:spcPts val="0"/>
              </a:spcBef>
              <a:spcAft>
                <a:spcPts val="0"/>
              </a:spcAft>
              <a:buClr>
                <a:schemeClr val="dk1"/>
              </a:buClr>
              <a:buSzPts val="1100"/>
              <a:buFont typeface="Arial"/>
              <a:buNone/>
            </a:pPr>
            <a:r>
              <a:rPr lang="fr" sz="1400" u="sng">
                <a:solidFill>
                  <a:schemeClr val="hlink"/>
                </a:solidFill>
                <a:hlinkClick r:id="rId3"/>
              </a:rPr>
              <a:t>https://docs.google.com/presentation/d/1fyF51vMMGSjog998ZJ2XlR1luHbO49VRM1UAIo1w9uY/edit?usp=sharing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4bc644752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4bc644752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Trouver sa voie, c’est une expérience qui peut vite devenir stressante si l’on n’est pas accompagné et que l’on n’a pas les bons outils en main. </a:t>
            </a:r>
            <a:endParaRPr sz="1300"/>
          </a:p>
          <a:p>
            <a:pPr indent="0" lvl="0" marL="0" rtl="0" algn="l">
              <a:spcBef>
                <a:spcPts val="0"/>
              </a:spcBef>
              <a:spcAft>
                <a:spcPts val="0"/>
              </a:spcAft>
              <a:buNone/>
            </a:pPr>
            <a:r>
              <a:rPr lang="fr" sz="1300"/>
              <a:t>Observant cela, mes collègues et moi avons réalisé un sondage sur plus de 500 jeunes (lycéens, collégiens, étudiants) pour avoir un retour direct des personnes concernés par l’orientation aujourd’hui. Parmis les réponses obtenues, nous avons remarqué qu’⅓ des interrogés n’ont aucune idée de leur futur métier, et que 42% hésitent entre plusieurs métiers. Et nous ne sommes pas les premiers à relever ce problème d’orientation. En effet, d’après </a:t>
            </a:r>
            <a:r>
              <a:rPr lang="fr" sz="1300" u="sng"/>
              <a:t>tonavenir.net</a:t>
            </a:r>
            <a:r>
              <a:rPr lang="fr" sz="1300"/>
              <a:t>, 80% des étudiants se trompent dans leur orientation et pire encore, 29% regrettent leurs choix d’orientation d’après </a:t>
            </a:r>
            <a:r>
              <a:rPr lang="fr" sz="1300" u="sng"/>
              <a:t>L’Etudiant</a:t>
            </a:r>
            <a:r>
              <a:rPr lang="fr"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fr" sz="1300"/>
              <a:t>Nous avons donc cherché à comprendre pourquoi il est si difficile de s’orienter tout d’abord en questionnant nos proches et nos amis. Puis récemment, en réalisant un focus groupe. Nous avons conclu que ces difficultés sont dues à une faible connaissance des métiers, des sites d’informations indigestes et peu attractifs, un nombre de retours concrets trop faibles. En effet, les retours d’expérience se limitent aux métiers des parents et des amis des parents. Ainsi, les jeunes ont beaucoup de questions sans réponses. C’est pourquoi 66% des jeunes souhaiteraient être davantage accompagnés dans leur orientation (</a:t>
            </a:r>
            <a:r>
              <a:rPr lang="fr" sz="1300" u="sng"/>
              <a:t>L’Etudiant</a:t>
            </a:r>
            <a:r>
              <a:rPr lang="fr" sz="1300"/>
              <a:t>).</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4bc6447526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4bc6447526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Trouver sa voie, c’est une expérience qui peut vite devenir stressante si l’on n’est pas accompagné et que l’on n’a pas les bons outils en main. </a:t>
            </a:r>
            <a:endParaRPr sz="1300"/>
          </a:p>
          <a:p>
            <a:pPr indent="0" lvl="0" marL="0" rtl="0" algn="l">
              <a:spcBef>
                <a:spcPts val="0"/>
              </a:spcBef>
              <a:spcAft>
                <a:spcPts val="0"/>
              </a:spcAft>
              <a:buNone/>
            </a:pPr>
            <a:r>
              <a:rPr lang="fr" sz="1300"/>
              <a:t>Observant cela, mes collègues et moi avons réalisé un sondage sur plus de 500 jeunes (lycéens, collégiens, étudiants) pour avoir un retour direct des personnes concernés par l’orientation aujourd’hui. Parmis les réponses obtenues, nous avons remarqué qu’⅓ des interrogés n’ont aucune idée de leur futur métier, et que 42% hésitent entre plusieurs métiers. Et nous ne sommes pas les premiers à relever ce problème d’orientation. En effet, d’après </a:t>
            </a:r>
            <a:r>
              <a:rPr lang="fr" sz="1300" u="sng"/>
              <a:t>tonavenir.net</a:t>
            </a:r>
            <a:r>
              <a:rPr lang="fr" sz="1300"/>
              <a:t>, 80% des étudiants se trompent dans leur orientation et pire encore, 29% regrettent leurs choix d’orientation d’après </a:t>
            </a:r>
            <a:r>
              <a:rPr lang="fr" sz="1300" u="sng"/>
              <a:t>L’Etudiant</a:t>
            </a:r>
            <a:r>
              <a:rPr lang="fr"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fr" sz="1300"/>
              <a:t>Nous avons donc cherché à comprendre pourquoi il est si difficile de s’orienter tout d’abord en questionnant nos proches et nos amis. Puis récemment, en réalisant un focus groupe. Nous avons conclu que ces difficultés sont dues à une faible connaissance des métiers, des sites d’informations indigestes et peu attractifs, un nombre de retours concrets trop faibles. En effet, les retours d’expérience se limitent aux métiers des parents et des amis des parents. Ainsi, les jeunes ont beaucoup de questions sans réponses. C’est pourquoi 66% des jeunes souhaiteraient être davantage accompagnés dans leur orientation (</a:t>
            </a:r>
            <a:r>
              <a:rPr lang="fr" sz="1300" u="sng"/>
              <a:t>L’Etudiant</a:t>
            </a:r>
            <a:r>
              <a:rPr lang="fr" sz="1300"/>
              <a:t>).</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5288b1f92e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5288b1f92e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Trouver sa voie, c’est une expérience qui peut vite devenir stressante si l’on n’est pas accompagné et que l’on n’a pas les bons outils en main. </a:t>
            </a:r>
            <a:endParaRPr sz="1300"/>
          </a:p>
          <a:p>
            <a:pPr indent="0" lvl="0" marL="0" rtl="0" algn="l">
              <a:spcBef>
                <a:spcPts val="0"/>
              </a:spcBef>
              <a:spcAft>
                <a:spcPts val="0"/>
              </a:spcAft>
              <a:buNone/>
            </a:pPr>
            <a:r>
              <a:rPr lang="fr" sz="1300"/>
              <a:t>Observant cela, mes collègues et moi avons réalisé un sondage sur plus de 500 jeunes (lycéens, collégiens, étudiants) pour avoir un retour direct des personnes concernés par l’orientation aujourd’hui. Parmis les réponses obtenues, nous avons remarqué qu’⅓ des interrogés n’ont aucune idée de leur futur métier, et que 42% hésitent entre plusieurs métiers. Et nous ne sommes pas les premiers à relever ce problème d’orientation. En effet, d’après </a:t>
            </a:r>
            <a:r>
              <a:rPr lang="fr" sz="1300" u="sng"/>
              <a:t>tonavenir.net</a:t>
            </a:r>
            <a:r>
              <a:rPr lang="fr" sz="1300"/>
              <a:t>, 80% des étudiants se trompent dans leur orientation et pire encore, 29% regrettent leurs choix d’orientation d’après </a:t>
            </a:r>
            <a:r>
              <a:rPr lang="fr" sz="1300" u="sng"/>
              <a:t>L’Etudiant</a:t>
            </a:r>
            <a:r>
              <a:rPr lang="fr"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fr" sz="1300"/>
              <a:t>Nous avons donc cherché à comprendre pourquoi il est si difficile de s’orienter tout d’abord en questionnant nos proches et nos amis. Puis récemment, en réalisant un focus groupe. Nous avons conclu que ces difficultés sont dues à une faible connaissance des métiers, des sites d’informations indigestes et peu attractifs, un nombre de retours concrets trop faibles. En effet, les retours d’expérience se limitent aux métiers des parents et des amis des parents. Ainsi, les jeunes ont beaucoup de questions sans réponses. C’est pourquoi 66% des jeunes souhaiteraient être davantage accompagnés dans leur orientation (</a:t>
            </a:r>
            <a:r>
              <a:rPr lang="fr" sz="1300" u="sng"/>
              <a:t>L’Etudiant</a:t>
            </a:r>
            <a:r>
              <a:rPr lang="fr" sz="1300"/>
              <a:t>).</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4bc6447526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4bc6447526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Trouver sa voie, c’est une expérience qui peut vite devenir stressante si l’on n’est pas accompagné et que l’on n’a pas les bons outils en main. </a:t>
            </a:r>
            <a:endParaRPr sz="1300"/>
          </a:p>
          <a:p>
            <a:pPr indent="0" lvl="0" marL="0" rtl="0" algn="l">
              <a:spcBef>
                <a:spcPts val="0"/>
              </a:spcBef>
              <a:spcAft>
                <a:spcPts val="0"/>
              </a:spcAft>
              <a:buNone/>
            </a:pPr>
            <a:r>
              <a:rPr lang="fr" sz="1300"/>
              <a:t>Observant cela, mes collègues et moi avons réalisé un sondage sur plus de 500 jeunes (lycéens, collégiens, étudiants) pour avoir un retour direct des personnes concernés par l’orientation aujourd’hui. Parmis les réponses obtenues, nous avons remarqué qu’⅓ des interrogés n’ont aucune idée de leur futur métier, et que 42% hésitent entre plusieurs métiers. Et nous ne sommes pas les premiers à relever ce problème d’orientation. En effet, d’après </a:t>
            </a:r>
            <a:r>
              <a:rPr lang="fr" sz="1300" u="sng"/>
              <a:t>tonavenir.net</a:t>
            </a:r>
            <a:r>
              <a:rPr lang="fr" sz="1300"/>
              <a:t>, 80% des étudiants se trompent dans leur orientation et pire encore, 29% regrettent leurs choix d’orientation d’après </a:t>
            </a:r>
            <a:r>
              <a:rPr lang="fr" sz="1300" u="sng"/>
              <a:t>L’Etudiant</a:t>
            </a:r>
            <a:r>
              <a:rPr lang="fr"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fr" sz="1300"/>
              <a:t>Nous avons donc cherché à comprendre pourquoi il est si difficile de s’orienter tout d’abord en questionnant nos proches et nos amis. Puis récemment, en réalisant un focus groupe. Nous avons conclu que ces difficultés sont dues à une faible connaissance des métiers, des sites d’informations indigestes et peu attractifs, un nombre de retours concrets trop faibles. En effet, les retours d’expérience se limitent aux métiers des parents et des amis des parents. Ainsi, les jeunes ont beaucoup de questions sans réponses. C’est pourquoi 66% des jeunes souhaiteraient être davantage accompagnés dans leur orientation (</a:t>
            </a:r>
            <a:r>
              <a:rPr lang="fr" sz="1300" u="sng"/>
              <a:t>L’Etudiant</a:t>
            </a:r>
            <a:r>
              <a:rPr lang="fr" sz="1300"/>
              <a:t>).</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5288b1f92e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5288b1f92e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4bc6447526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4bc6447526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Trouver sa voie, c’est une expérience qui peut vite devenir stressante si l’on n’est pas accompagné et que l’on n’a pas les bons outils en main. </a:t>
            </a:r>
            <a:endParaRPr sz="1300"/>
          </a:p>
          <a:p>
            <a:pPr indent="0" lvl="0" marL="0" rtl="0" algn="l">
              <a:spcBef>
                <a:spcPts val="0"/>
              </a:spcBef>
              <a:spcAft>
                <a:spcPts val="0"/>
              </a:spcAft>
              <a:buNone/>
            </a:pPr>
            <a:r>
              <a:rPr lang="fr" sz="1300"/>
              <a:t>Observant cela, mes collègues et moi avons réalisé un sondage sur plus de 500 jeunes (lycéens, collégiens, étudiants) pour avoir un retour direct des personnes concernés par l’orientation aujourd’hui. Parmis les réponses obtenues, nous avons remarqué qu’⅓ des interrogés n’ont aucune idée de leur futur métier, et que 42% hésitent entre plusieurs métiers. Et nous ne sommes pas les premiers à relever ce problème d’orientation. En effet, d’après </a:t>
            </a:r>
            <a:r>
              <a:rPr lang="fr" sz="1300" u="sng"/>
              <a:t>tonavenir.net</a:t>
            </a:r>
            <a:r>
              <a:rPr lang="fr" sz="1300"/>
              <a:t>, 80% des étudiants se trompent dans leur orientation et pire encore, 29% regrettent leurs choix d’orientation d’après </a:t>
            </a:r>
            <a:r>
              <a:rPr lang="fr" sz="1300" u="sng"/>
              <a:t>L’Etudiant</a:t>
            </a:r>
            <a:r>
              <a:rPr lang="fr"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fr" sz="1300"/>
              <a:t>Nous avons donc cherché à comprendre pourquoi il est si difficile de s’orienter tout d’abord en questionnant nos proches et nos amis. Puis récemment, en réalisant un focus groupe. Nous avons conclu que ces difficultés sont dues à une faible connaissance des métiers, des sites d’informations indigestes et peu attractifs, un nombre de retours concrets trop faibles. En effet, les retours d’expérience se limitent aux métiers des parents et des amis des parents. Ainsi, les jeunes ont beaucoup de questions sans réponses. C’est pourquoi 66% des jeunes souhaiteraient être davantage accompagnés dans leur orientation (</a:t>
            </a:r>
            <a:r>
              <a:rPr lang="fr" sz="1300" u="sng"/>
              <a:t>L’Etudiant</a:t>
            </a:r>
            <a:r>
              <a:rPr lang="fr" sz="1300"/>
              <a:t>).</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type="obj">
  <p:cSld name="OBJECT">
    <p:bg>
      <p:bgPr>
        <a:solidFill>
          <a:srgbClr val="434343"/>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720100" y="2287725"/>
            <a:ext cx="5633100" cy="10188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dk2"/>
              </a:buClr>
              <a:buSzPts val="6000"/>
              <a:buNone/>
              <a:defRPr i="0" sz="6000">
                <a:solidFill>
                  <a:schemeClr val="dk2"/>
                </a:solidFill>
              </a:defRPr>
            </a:lvl1pPr>
            <a:lvl2pPr lvl="1" rtl="0">
              <a:spcBef>
                <a:spcPts val="0"/>
              </a:spcBef>
              <a:spcAft>
                <a:spcPts val="0"/>
              </a:spcAft>
              <a:buClr>
                <a:srgbClr val="FFC39F"/>
              </a:buClr>
              <a:buSzPts val="3300"/>
              <a:buNone/>
              <a:defRPr sz="3300">
                <a:solidFill>
                  <a:srgbClr val="FFC39F"/>
                </a:solidFill>
              </a:defRPr>
            </a:lvl2pPr>
            <a:lvl3pPr lvl="2" rtl="0">
              <a:spcBef>
                <a:spcPts val="0"/>
              </a:spcBef>
              <a:spcAft>
                <a:spcPts val="0"/>
              </a:spcAft>
              <a:buClr>
                <a:srgbClr val="FFC39F"/>
              </a:buClr>
              <a:buSzPts val="3300"/>
              <a:buNone/>
              <a:defRPr sz="3300">
                <a:solidFill>
                  <a:srgbClr val="FFC39F"/>
                </a:solidFill>
              </a:defRPr>
            </a:lvl3pPr>
            <a:lvl4pPr lvl="3" rtl="0">
              <a:spcBef>
                <a:spcPts val="0"/>
              </a:spcBef>
              <a:spcAft>
                <a:spcPts val="0"/>
              </a:spcAft>
              <a:buClr>
                <a:srgbClr val="FFC39F"/>
              </a:buClr>
              <a:buSzPts val="3300"/>
              <a:buNone/>
              <a:defRPr sz="3300">
                <a:solidFill>
                  <a:srgbClr val="FFC39F"/>
                </a:solidFill>
              </a:defRPr>
            </a:lvl4pPr>
            <a:lvl5pPr lvl="4" rtl="0">
              <a:spcBef>
                <a:spcPts val="0"/>
              </a:spcBef>
              <a:spcAft>
                <a:spcPts val="0"/>
              </a:spcAft>
              <a:buClr>
                <a:srgbClr val="FFC39F"/>
              </a:buClr>
              <a:buSzPts val="3300"/>
              <a:buNone/>
              <a:defRPr sz="3300">
                <a:solidFill>
                  <a:srgbClr val="FFC39F"/>
                </a:solidFill>
              </a:defRPr>
            </a:lvl5pPr>
            <a:lvl6pPr lvl="5" rtl="0">
              <a:spcBef>
                <a:spcPts val="0"/>
              </a:spcBef>
              <a:spcAft>
                <a:spcPts val="0"/>
              </a:spcAft>
              <a:buClr>
                <a:srgbClr val="FFC39F"/>
              </a:buClr>
              <a:buSzPts val="3300"/>
              <a:buNone/>
              <a:defRPr sz="3300">
                <a:solidFill>
                  <a:srgbClr val="FFC39F"/>
                </a:solidFill>
              </a:defRPr>
            </a:lvl6pPr>
            <a:lvl7pPr lvl="6" rtl="0">
              <a:spcBef>
                <a:spcPts val="0"/>
              </a:spcBef>
              <a:spcAft>
                <a:spcPts val="0"/>
              </a:spcAft>
              <a:buClr>
                <a:srgbClr val="FFC39F"/>
              </a:buClr>
              <a:buSzPts val="3300"/>
              <a:buNone/>
              <a:defRPr sz="3300">
                <a:solidFill>
                  <a:srgbClr val="FFC39F"/>
                </a:solidFill>
              </a:defRPr>
            </a:lvl7pPr>
            <a:lvl8pPr lvl="7" rtl="0">
              <a:spcBef>
                <a:spcPts val="0"/>
              </a:spcBef>
              <a:spcAft>
                <a:spcPts val="0"/>
              </a:spcAft>
              <a:buClr>
                <a:srgbClr val="FFC39F"/>
              </a:buClr>
              <a:buSzPts val="3300"/>
              <a:buNone/>
              <a:defRPr sz="3300">
                <a:solidFill>
                  <a:srgbClr val="FFC39F"/>
                </a:solidFill>
              </a:defRPr>
            </a:lvl8pPr>
            <a:lvl9pPr lvl="8" rtl="0">
              <a:spcBef>
                <a:spcPts val="0"/>
              </a:spcBef>
              <a:spcAft>
                <a:spcPts val="0"/>
              </a:spcAft>
              <a:buClr>
                <a:srgbClr val="FFC39F"/>
              </a:buClr>
              <a:buSzPts val="3300"/>
              <a:buNone/>
              <a:defRPr sz="3300">
                <a:solidFill>
                  <a:srgbClr val="FFC39F"/>
                </a:solidFill>
              </a:defRPr>
            </a:lvl9pPr>
          </a:lstStyle>
          <a:p/>
        </p:txBody>
      </p:sp>
      <p:sp>
        <p:nvSpPr>
          <p:cNvPr id="11" name="Google Shape;11;p2"/>
          <p:cNvSpPr txBox="1"/>
          <p:nvPr>
            <p:ph idx="1" type="subTitle"/>
          </p:nvPr>
        </p:nvSpPr>
        <p:spPr>
          <a:xfrm>
            <a:off x="720100" y="3379500"/>
            <a:ext cx="3756900" cy="784200"/>
          </a:xfrm>
          <a:prstGeom prst="rect">
            <a:avLst/>
          </a:prstGeom>
        </p:spPr>
        <p:txBody>
          <a:bodyPr anchorCtr="0" anchor="t" bIns="0" lIns="0" spcFirstLastPara="1" rIns="0" wrap="square" tIns="0">
            <a:noAutofit/>
          </a:bodyPr>
          <a:lstStyle>
            <a:lvl1pPr lvl="0" rtl="0">
              <a:spcBef>
                <a:spcPts val="0"/>
              </a:spcBef>
              <a:spcAft>
                <a:spcPts val="0"/>
              </a:spcAft>
              <a:buNone/>
              <a:defRPr sz="1100">
                <a:solidFill>
                  <a:schemeClr val="dk2"/>
                </a:solidFill>
              </a:defRPr>
            </a:lvl1pPr>
            <a:lvl2pPr lvl="1" rtl="0">
              <a:spcBef>
                <a:spcPts val="0"/>
              </a:spcBef>
              <a:spcAft>
                <a:spcPts val="0"/>
              </a:spcAft>
              <a:buNone/>
              <a:defRPr sz="1100">
                <a:solidFill>
                  <a:schemeClr val="dk2"/>
                </a:solidFill>
              </a:defRPr>
            </a:lvl2pPr>
            <a:lvl3pPr lvl="2" rtl="0">
              <a:spcBef>
                <a:spcPts val="0"/>
              </a:spcBef>
              <a:spcAft>
                <a:spcPts val="0"/>
              </a:spcAft>
              <a:buNone/>
              <a:defRPr sz="1100">
                <a:solidFill>
                  <a:schemeClr val="dk2"/>
                </a:solidFill>
              </a:defRPr>
            </a:lvl3pPr>
            <a:lvl4pPr lvl="3" rtl="0">
              <a:spcBef>
                <a:spcPts val="0"/>
              </a:spcBef>
              <a:spcAft>
                <a:spcPts val="0"/>
              </a:spcAft>
              <a:buNone/>
              <a:defRPr sz="1100">
                <a:solidFill>
                  <a:schemeClr val="dk2"/>
                </a:solidFill>
              </a:defRPr>
            </a:lvl4pPr>
            <a:lvl5pPr lvl="4" rtl="0">
              <a:spcBef>
                <a:spcPts val="0"/>
              </a:spcBef>
              <a:spcAft>
                <a:spcPts val="0"/>
              </a:spcAft>
              <a:buNone/>
              <a:defRPr sz="1100">
                <a:solidFill>
                  <a:schemeClr val="dk2"/>
                </a:solidFill>
              </a:defRPr>
            </a:lvl5pPr>
            <a:lvl6pPr lvl="5" rtl="0">
              <a:spcBef>
                <a:spcPts val="0"/>
              </a:spcBef>
              <a:spcAft>
                <a:spcPts val="0"/>
              </a:spcAft>
              <a:buNone/>
              <a:defRPr sz="1100">
                <a:solidFill>
                  <a:schemeClr val="dk2"/>
                </a:solidFill>
              </a:defRPr>
            </a:lvl6pPr>
            <a:lvl7pPr lvl="6" rtl="0">
              <a:spcBef>
                <a:spcPts val="0"/>
              </a:spcBef>
              <a:spcAft>
                <a:spcPts val="0"/>
              </a:spcAft>
              <a:buNone/>
              <a:defRPr sz="1100">
                <a:solidFill>
                  <a:schemeClr val="dk2"/>
                </a:solidFill>
              </a:defRPr>
            </a:lvl7pPr>
            <a:lvl8pPr lvl="7" rtl="0">
              <a:spcBef>
                <a:spcPts val="0"/>
              </a:spcBef>
              <a:spcAft>
                <a:spcPts val="0"/>
              </a:spcAft>
              <a:buNone/>
              <a:defRPr sz="1100">
                <a:solidFill>
                  <a:schemeClr val="dk2"/>
                </a:solidFill>
              </a:defRPr>
            </a:lvl8pPr>
            <a:lvl9pPr lvl="8" rtl="0">
              <a:spcBef>
                <a:spcPts val="0"/>
              </a:spcBef>
              <a:spcAft>
                <a:spcPts val="0"/>
              </a:spcAft>
              <a:buNone/>
              <a:defRPr sz="1100">
                <a:solidFill>
                  <a:schemeClr val="dk2"/>
                </a:solidFill>
              </a:defRPr>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5">
    <p:bg>
      <p:bgPr>
        <a:solidFill>
          <a:srgbClr val="FFC39F"/>
        </a:solidFill>
      </p:bgPr>
    </p:bg>
    <p:spTree>
      <p:nvGrpSpPr>
        <p:cNvPr id="65" name="Shape 65"/>
        <p:cNvGrpSpPr/>
        <p:nvPr/>
      </p:nvGrpSpPr>
      <p:grpSpPr>
        <a:xfrm>
          <a:off x="0" y="0"/>
          <a:ext cx="0" cy="0"/>
          <a:chOff x="0" y="0"/>
          <a:chExt cx="0" cy="0"/>
        </a:xfrm>
      </p:grpSpPr>
      <p:sp>
        <p:nvSpPr>
          <p:cNvPr id="66" name="Google Shape;66;p11"/>
          <p:cNvSpPr txBox="1"/>
          <p:nvPr>
            <p:ph type="title"/>
          </p:nvPr>
        </p:nvSpPr>
        <p:spPr>
          <a:xfrm>
            <a:off x="828549" y="2120400"/>
            <a:ext cx="3211800" cy="901800"/>
          </a:xfrm>
          <a:prstGeom prst="rect">
            <a:avLst/>
          </a:prstGeom>
        </p:spPr>
        <p:txBody>
          <a:bodyPr anchorCtr="0" anchor="ctr" bIns="0" lIns="0" spcFirstLastPara="1" rIns="0" wrap="square" tIns="0">
            <a:noAutofit/>
          </a:bodyPr>
          <a:lstStyle>
            <a:lvl1pPr lvl="0" rtl="0">
              <a:spcBef>
                <a:spcPts val="0"/>
              </a:spcBef>
              <a:spcAft>
                <a:spcPts val="0"/>
              </a:spcAft>
              <a:buNone/>
              <a:defRPr sz="4800"/>
            </a:lvl1pPr>
            <a:lvl2pPr lvl="1" rtl="0" algn="ctr">
              <a:spcBef>
                <a:spcPts val="0"/>
              </a:spcBef>
              <a:spcAft>
                <a:spcPts val="0"/>
              </a:spcAft>
              <a:buNone/>
              <a:defRPr>
                <a:solidFill>
                  <a:srgbClr val="FF778A"/>
                </a:solidFill>
              </a:defRPr>
            </a:lvl2pPr>
            <a:lvl3pPr lvl="2" rtl="0" algn="ctr">
              <a:spcBef>
                <a:spcPts val="0"/>
              </a:spcBef>
              <a:spcAft>
                <a:spcPts val="0"/>
              </a:spcAft>
              <a:buNone/>
              <a:defRPr>
                <a:solidFill>
                  <a:srgbClr val="FF778A"/>
                </a:solidFill>
              </a:defRPr>
            </a:lvl3pPr>
            <a:lvl4pPr lvl="3" rtl="0" algn="ctr">
              <a:spcBef>
                <a:spcPts val="0"/>
              </a:spcBef>
              <a:spcAft>
                <a:spcPts val="0"/>
              </a:spcAft>
              <a:buNone/>
              <a:defRPr>
                <a:solidFill>
                  <a:srgbClr val="FF778A"/>
                </a:solidFill>
              </a:defRPr>
            </a:lvl4pPr>
            <a:lvl5pPr lvl="4" rtl="0" algn="ctr">
              <a:spcBef>
                <a:spcPts val="0"/>
              </a:spcBef>
              <a:spcAft>
                <a:spcPts val="0"/>
              </a:spcAft>
              <a:buNone/>
              <a:defRPr>
                <a:solidFill>
                  <a:srgbClr val="FF778A"/>
                </a:solidFill>
              </a:defRPr>
            </a:lvl5pPr>
            <a:lvl6pPr lvl="5" rtl="0" algn="ctr">
              <a:spcBef>
                <a:spcPts val="0"/>
              </a:spcBef>
              <a:spcAft>
                <a:spcPts val="0"/>
              </a:spcAft>
              <a:buNone/>
              <a:defRPr>
                <a:solidFill>
                  <a:srgbClr val="FF778A"/>
                </a:solidFill>
              </a:defRPr>
            </a:lvl6pPr>
            <a:lvl7pPr lvl="6" rtl="0" algn="ctr">
              <a:spcBef>
                <a:spcPts val="0"/>
              </a:spcBef>
              <a:spcAft>
                <a:spcPts val="0"/>
              </a:spcAft>
              <a:buNone/>
              <a:defRPr>
                <a:solidFill>
                  <a:srgbClr val="FF778A"/>
                </a:solidFill>
              </a:defRPr>
            </a:lvl7pPr>
            <a:lvl8pPr lvl="7" rtl="0" algn="ctr">
              <a:spcBef>
                <a:spcPts val="0"/>
              </a:spcBef>
              <a:spcAft>
                <a:spcPts val="0"/>
              </a:spcAft>
              <a:buNone/>
              <a:defRPr>
                <a:solidFill>
                  <a:srgbClr val="FF778A"/>
                </a:solidFill>
              </a:defRPr>
            </a:lvl8pPr>
            <a:lvl9pPr lvl="8" rtl="0" algn="ctr">
              <a:spcBef>
                <a:spcPts val="0"/>
              </a:spcBef>
              <a:spcAft>
                <a:spcPts val="0"/>
              </a:spcAft>
              <a:buNone/>
              <a:defRPr>
                <a:solidFill>
                  <a:srgbClr val="FF778A"/>
                </a:solidFill>
              </a:defRPr>
            </a:lvl9pPr>
          </a:lstStyle>
          <a:p/>
        </p:txBody>
      </p:sp>
      <p:sp>
        <p:nvSpPr>
          <p:cNvPr id="67" name="Google Shape;67;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amp; TEXT">
  <p:cSld name="CUSTOM_6">
    <p:bg>
      <p:bgPr>
        <a:solidFill>
          <a:srgbClr val="434343"/>
        </a:solidFill>
      </p:bgPr>
    </p:bg>
    <p:spTree>
      <p:nvGrpSpPr>
        <p:cNvPr id="68" name="Shape 68"/>
        <p:cNvGrpSpPr/>
        <p:nvPr/>
      </p:nvGrpSpPr>
      <p:grpSpPr>
        <a:xfrm>
          <a:off x="0" y="0"/>
          <a:ext cx="0" cy="0"/>
          <a:chOff x="0" y="0"/>
          <a:chExt cx="0" cy="0"/>
        </a:xfrm>
      </p:grpSpPr>
      <p:sp>
        <p:nvSpPr>
          <p:cNvPr id="69" name="Google Shape;69;p12"/>
          <p:cNvSpPr txBox="1"/>
          <p:nvPr>
            <p:ph type="title"/>
          </p:nvPr>
        </p:nvSpPr>
        <p:spPr>
          <a:xfrm>
            <a:off x="1864775" y="2366975"/>
            <a:ext cx="5414700" cy="606300"/>
          </a:xfrm>
          <a:prstGeom prst="rect">
            <a:avLst/>
          </a:prstGeom>
        </p:spPr>
        <p:txBody>
          <a:bodyPr anchorCtr="0" anchor="b" bIns="0" lIns="0" spcFirstLastPara="1" rIns="0" wrap="square" tIns="0">
            <a:noAutofit/>
          </a:bodyPr>
          <a:lstStyle>
            <a:lvl1pPr lvl="0" rtl="0" algn="ctr">
              <a:spcBef>
                <a:spcPts val="0"/>
              </a:spcBef>
              <a:spcAft>
                <a:spcPts val="0"/>
              </a:spcAft>
              <a:buNone/>
              <a:defRPr sz="7200">
                <a:solidFill>
                  <a:srgbClr val="FFC39F"/>
                </a:solidFill>
              </a:defRPr>
            </a:lvl1pPr>
            <a:lvl2pPr lvl="1" rtl="0" algn="ctr">
              <a:spcBef>
                <a:spcPts val="0"/>
              </a:spcBef>
              <a:spcAft>
                <a:spcPts val="0"/>
              </a:spcAft>
              <a:buNone/>
              <a:defRPr sz="7200">
                <a:solidFill>
                  <a:srgbClr val="FFC39F"/>
                </a:solidFill>
              </a:defRPr>
            </a:lvl2pPr>
            <a:lvl3pPr lvl="2" rtl="0" algn="ctr">
              <a:spcBef>
                <a:spcPts val="0"/>
              </a:spcBef>
              <a:spcAft>
                <a:spcPts val="0"/>
              </a:spcAft>
              <a:buNone/>
              <a:defRPr sz="7200">
                <a:solidFill>
                  <a:srgbClr val="FFC39F"/>
                </a:solidFill>
              </a:defRPr>
            </a:lvl3pPr>
            <a:lvl4pPr lvl="3" rtl="0" algn="ctr">
              <a:spcBef>
                <a:spcPts val="0"/>
              </a:spcBef>
              <a:spcAft>
                <a:spcPts val="0"/>
              </a:spcAft>
              <a:buNone/>
              <a:defRPr sz="7200">
                <a:solidFill>
                  <a:srgbClr val="FFC39F"/>
                </a:solidFill>
              </a:defRPr>
            </a:lvl4pPr>
            <a:lvl5pPr lvl="4" rtl="0" algn="ctr">
              <a:spcBef>
                <a:spcPts val="0"/>
              </a:spcBef>
              <a:spcAft>
                <a:spcPts val="0"/>
              </a:spcAft>
              <a:buNone/>
              <a:defRPr sz="7200">
                <a:solidFill>
                  <a:srgbClr val="FFC39F"/>
                </a:solidFill>
              </a:defRPr>
            </a:lvl5pPr>
            <a:lvl6pPr lvl="5" rtl="0" algn="ctr">
              <a:spcBef>
                <a:spcPts val="0"/>
              </a:spcBef>
              <a:spcAft>
                <a:spcPts val="0"/>
              </a:spcAft>
              <a:buNone/>
              <a:defRPr sz="7200">
                <a:solidFill>
                  <a:srgbClr val="FFC39F"/>
                </a:solidFill>
              </a:defRPr>
            </a:lvl6pPr>
            <a:lvl7pPr lvl="6" rtl="0" algn="ctr">
              <a:spcBef>
                <a:spcPts val="0"/>
              </a:spcBef>
              <a:spcAft>
                <a:spcPts val="0"/>
              </a:spcAft>
              <a:buNone/>
              <a:defRPr sz="7200">
                <a:solidFill>
                  <a:srgbClr val="FFC39F"/>
                </a:solidFill>
              </a:defRPr>
            </a:lvl7pPr>
            <a:lvl8pPr lvl="7" rtl="0" algn="ctr">
              <a:spcBef>
                <a:spcPts val="0"/>
              </a:spcBef>
              <a:spcAft>
                <a:spcPts val="0"/>
              </a:spcAft>
              <a:buNone/>
              <a:defRPr sz="7200">
                <a:solidFill>
                  <a:srgbClr val="FFC39F"/>
                </a:solidFill>
              </a:defRPr>
            </a:lvl8pPr>
            <a:lvl9pPr lvl="8" rtl="0" algn="ctr">
              <a:spcBef>
                <a:spcPts val="0"/>
              </a:spcBef>
              <a:spcAft>
                <a:spcPts val="0"/>
              </a:spcAft>
              <a:buNone/>
              <a:defRPr sz="7200">
                <a:solidFill>
                  <a:srgbClr val="FFC39F"/>
                </a:solidFill>
              </a:defRPr>
            </a:lvl9pPr>
          </a:lstStyle>
          <a:p/>
        </p:txBody>
      </p:sp>
      <p:sp>
        <p:nvSpPr>
          <p:cNvPr id="70" name="Google Shape;70;p12"/>
          <p:cNvSpPr txBox="1"/>
          <p:nvPr>
            <p:ph idx="1" type="subTitle"/>
          </p:nvPr>
        </p:nvSpPr>
        <p:spPr>
          <a:xfrm>
            <a:off x="1864775" y="3064625"/>
            <a:ext cx="5414400" cy="699000"/>
          </a:xfrm>
          <a:prstGeom prst="rect">
            <a:avLst/>
          </a:prstGeom>
        </p:spPr>
        <p:txBody>
          <a:bodyPr anchorCtr="0" anchor="t" bIns="0" lIns="0" spcFirstLastPara="1" rIns="0" wrap="square" tIns="0">
            <a:noAutofit/>
          </a:bodyPr>
          <a:lstStyle>
            <a:lvl1pPr lvl="0" rtl="0" algn="ctr">
              <a:spcBef>
                <a:spcPts val="0"/>
              </a:spcBef>
              <a:spcAft>
                <a:spcPts val="0"/>
              </a:spcAft>
              <a:buNone/>
              <a:defRPr>
                <a:solidFill>
                  <a:srgbClr val="FFC39F"/>
                </a:solidFill>
              </a:defRPr>
            </a:lvl1pPr>
            <a:lvl2pPr lvl="1" rtl="0" algn="ctr">
              <a:spcBef>
                <a:spcPts val="0"/>
              </a:spcBef>
              <a:spcAft>
                <a:spcPts val="0"/>
              </a:spcAft>
              <a:buNone/>
              <a:defRPr>
                <a:solidFill>
                  <a:srgbClr val="FFC39F"/>
                </a:solidFill>
              </a:defRPr>
            </a:lvl2pPr>
            <a:lvl3pPr lvl="2" rtl="0" algn="ctr">
              <a:spcBef>
                <a:spcPts val="0"/>
              </a:spcBef>
              <a:spcAft>
                <a:spcPts val="0"/>
              </a:spcAft>
              <a:buNone/>
              <a:defRPr>
                <a:solidFill>
                  <a:srgbClr val="FFC39F"/>
                </a:solidFill>
              </a:defRPr>
            </a:lvl3pPr>
            <a:lvl4pPr lvl="3" rtl="0" algn="ctr">
              <a:spcBef>
                <a:spcPts val="0"/>
              </a:spcBef>
              <a:spcAft>
                <a:spcPts val="0"/>
              </a:spcAft>
              <a:buNone/>
              <a:defRPr>
                <a:solidFill>
                  <a:srgbClr val="FFC39F"/>
                </a:solidFill>
              </a:defRPr>
            </a:lvl4pPr>
            <a:lvl5pPr lvl="4" rtl="0" algn="ctr">
              <a:spcBef>
                <a:spcPts val="0"/>
              </a:spcBef>
              <a:spcAft>
                <a:spcPts val="0"/>
              </a:spcAft>
              <a:buNone/>
              <a:defRPr>
                <a:solidFill>
                  <a:srgbClr val="FFC39F"/>
                </a:solidFill>
              </a:defRPr>
            </a:lvl5pPr>
            <a:lvl6pPr lvl="5" rtl="0" algn="ctr">
              <a:spcBef>
                <a:spcPts val="0"/>
              </a:spcBef>
              <a:spcAft>
                <a:spcPts val="0"/>
              </a:spcAft>
              <a:buNone/>
              <a:defRPr>
                <a:solidFill>
                  <a:srgbClr val="FFC39F"/>
                </a:solidFill>
              </a:defRPr>
            </a:lvl6pPr>
            <a:lvl7pPr lvl="6" rtl="0" algn="ctr">
              <a:spcBef>
                <a:spcPts val="0"/>
              </a:spcBef>
              <a:spcAft>
                <a:spcPts val="0"/>
              </a:spcAft>
              <a:buNone/>
              <a:defRPr>
                <a:solidFill>
                  <a:srgbClr val="FFC39F"/>
                </a:solidFill>
              </a:defRPr>
            </a:lvl7pPr>
            <a:lvl8pPr lvl="7" rtl="0" algn="ctr">
              <a:spcBef>
                <a:spcPts val="0"/>
              </a:spcBef>
              <a:spcAft>
                <a:spcPts val="0"/>
              </a:spcAft>
              <a:buNone/>
              <a:defRPr>
                <a:solidFill>
                  <a:srgbClr val="FFC39F"/>
                </a:solidFill>
              </a:defRPr>
            </a:lvl8pPr>
            <a:lvl9pPr lvl="8" rtl="0" algn="ctr">
              <a:spcBef>
                <a:spcPts val="0"/>
              </a:spcBef>
              <a:spcAft>
                <a:spcPts val="0"/>
              </a:spcAft>
              <a:buNone/>
              <a:defRPr>
                <a:solidFill>
                  <a:srgbClr val="FFC39F"/>
                </a:solidFill>
              </a:defRPr>
            </a:lvl9pPr>
          </a:lstStyle>
          <a:p/>
        </p:txBody>
      </p:sp>
      <p:sp>
        <p:nvSpPr>
          <p:cNvPr id="71" name="Google Shape;71;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1">
  <p:cSld name="CUSTOM_12_2">
    <p:bg>
      <p:bgPr>
        <a:solidFill>
          <a:srgbClr val="FFC39F"/>
        </a:solidFill>
      </p:bgPr>
    </p:bg>
    <p:spTree>
      <p:nvGrpSpPr>
        <p:cNvPr id="72" name="Shape 72"/>
        <p:cNvGrpSpPr/>
        <p:nvPr/>
      </p:nvGrpSpPr>
      <p:grpSpPr>
        <a:xfrm>
          <a:off x="0" y="0"/>
          <a:ext cx="0" cy="0"/>
          <a:chOff x="0" y="0"/>
          <a:chExt cx="0" cy="0"/>
        </a:xfrm>
      </p:grpSpPr>
      <p:sp>
        <p:nvSpPr>
          <p:cNvPr id="73" name="Google Shape;73;p13"/>
          <p:cNvSpPr txBox="1"/>
          <p:nvPr>
            <p:ph type="title"/>
          </p:nvPr>
        </p:nvSpPr>
        <p:spPr>
          <a:xfrm flipH="1">
            <a:off x="1458000" y="3425500"/>
            <a:ext cx="3842700" cy="6162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6000"/>
              <a:buNone/>
              <a:defRPr i="0" sz="60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p:txBody>
      </p:sp>
      <p:sp>
        <p:nvSpPr>
          <p:cNvPr id="74" name="Google Shape;74;p13"/>
          <p:cNvSpPr txBox="1"/>
          <p:nvPr>
            <p:ph idx="1" type="subTitle"/>
          </p:nvPr>
        </p:nvSpPr>
        <p:spPr>
          <a:xfrm flipH="1">
            <a:off x="2393100" y="4089729"/>
            <a:ext cx="2907600" cy="355200"/>
          </a:xfrm>
          <a:prstGeom prst="rect">
            <a:avLst/>
          </a:prstGeom>
        </p:spPr>
        <p:txBody>
          <a:bodyPr anchorCtr="0" anchor="t" bIns="0" lIns="0" spcFirstLastPara="1" rIns="0" wrap="square" tIns="0">
            <a:noAutofit/>
          </a:bodyPr>
          <a:lstStyle>
            <a:lvl1pPr lvl="0" rtl="0" algn="r">
              <a:spcBef>
                <a:spcPts val="0"/>
              </a:spcBef>
              <a:spcAft>
                <a:spcPts val="0"/>
              </a:spcAft>
              <a:buNone/>
              <a:defRPr/>
            </a:lvl1pPr>
            <a:lvl2pPr lvl="1" rtl="0" algn="r">
              <a:spcBef>
                <a:spcPts val="0"/>
              </a:spcBef>
              <a:spcAft>
                <a:spcPts val="0"/>
              </a:spcAft>
              <a:buNone/>
              <a:defRPr sz="600"/>
            </a:lvl2pPr>
            <a:lvl3pPr lvl="2" rtl="0" algn="r">
              <a:spcBef>
                <a:spcPts val="0"/>
              </a:spcBef>
              <a:spcAft>
                <a:spcPts val="0"/>
              </a:spcAft>
              <a:buNone/>
              <a:defRPr sz="600"/>
            </a:lvl3pPr>
            <a:lvl4pPr lvl="3" rtl="0" algn="r">
              <a:spcBef>
                <a:spcPts val="0"/>
              </a:spcBef>
              <a:spcAft>
                <a:spcPts val="0"/>
              </a:spcAft>
              <a:buNone/>
              <a:defRPr sz="600"/>
            </a:lvl4pPr>
            <a:lvl5pPr lvl="4" rtl="0" algn="r">
              <a:spcBef>
                <a:spcPts val="0"/>
              </a:spcBef>
              <a:spcAft>
                <a:spcPts val="0"/>
              </a:spcAft>
              <a:buNone/>
              <a:defRPr sz="600"/>
            </a:lvl5pPr>
            <a:lvl6pPr lvl="5" rtl="0" algn="r">
              <a:spcBef>
                <a:spcPts val="0"/>
              </a:spcBef>
              <a:spcAft>
                <a:spcPts val="0"/>
              </a:spcAft>
              <a:buNone/>
              <a:defRPr sz="600"/>
            </a:lvl6pPr>
            <a:lvl7pPr lvl="6" rtl="0" algn="r">
              <a:spcBef>
                <a:spcPts val="0"/>
              </a:spcBef>
              <a:spcAft>
                <a:spcPts val="0"/>
              </a:spcAft>
              <a:buNone/>
              <a:defRPr sz="600"/>
            </a:lvl7pPr>
            <a:lvl8pPr lvl="7" rtl="0" algn="r">
              <a:spcBef>
                <a:spcPts val="0"/>
              </a:spcBef>
              <a:spcAft>
                <a:spcPts val="0"/>
              </a:spcAft>
              <a:buNone/>
              <a:defRPr sz="600"/>
            </a:lvl8pPr>
            <a:lvl9pPr lvl="8" rtl="0" algn="r">
              <a:spcBef>
                <a:spcPts val="0"/>
              </a:spcBef>
              <a:spcAft>
                <a:spcPts val="0"/>
              </a:spcAft>
              <a:buNone/>
              <a:defRPr sz="600"/>
            </a:lvl9pPr>
          </a:lstStyle>
          <a:p/>
        </p:txBody>
      </p:sp>
      <p:sp>
        <p:nvSpPr>
          <p:cNvPr id="75" name="Google Shape;75;p13"/>
          <p:cNvSpPr txBox="1"/>
          <p:nvPr>
            <p:ph hasCustomPrompt="1" idx="2" type="title"/>
          </p:nvPr>
        </p:nvSpPr>
        <p:spPr>
          <a:xfrm flipH="1">
            <a:off x="5497350" y="2997417"/>
            <a:ext cx="2397000" cy="1040100"/>
          </a:xfrm>
          <a:prstGeom prst="rect">
            <a:avLst/>
          </a:prstGeom>
        </p:spPr>
        <p:txBody>
          <a:bodyPr anchorCtr="0" anchor="b" bIns="0" lIns="0" spcFirstLastPara="1" rIns="0" wrap="square" tIns="0">
            <a:noAutofit/>
          </a:bodyPr>
          <a:lstStyle>
            <a:lvl1pPr lvl="0" rtl="0">
              <a:spcBef>
                <a:spcPts val="0"/>
              </a:spcBef>
              <a:spcAft>
                <a:spcPts val="0"/>
              </a:spcAft>
              <a:buSzPts val="6100"/>
              <a:buNone/>
              <a:defRPr sz="6100"/>
            </a:lvl1pPr>
            <a:lvl2pPr lvl="1" rtl="0">
              <a:spcBef>
                <a:spcPts val="0"/>
              </a:spcBef>
              <a:spcAft>
                <a:spcPts val="0"/>
              </a:spcAft>
              <a:buSzPts val="6100"/>
              <a:buNone/>
              <a:defRPr sz="6100"/>
            </a:lvl2pPr>
            <a:lvl3pPr lvl="2" rtl="0">
              <a:spcBef>
                <a:spcPts val="0"/>
              </a:spcBef>
              <a:spcAft>
                <a:spcPts val="0"/>
              </a:spcAft>
              <a:buSzPts val="6100"/>
              <a:buNone/>
              <a:defRPr sz="6100"/>
            </a:lvl3pPr>
            <a:lvl4pPr lvl="3" rtl="0">
              <a:spcBef>
                <a:spcPts val="0"/>
              </a:spcBef>
              <a:spcAft>
                <a:spcPts val="0"/>
              </a:spcAft>
              <a:buSzPts val="6100"/>
              <a:buNone/>
              <a:defRPr sz="6100"/>
            </a:lvl4pPr>
            <a:lvl5pPr lvl="4" rtl="0">
              <a:spcBef>
                <a:spcPts val="0"/>
              </a:spcBef>
              <a:spcAft>
                <a:spcPts val="0"/>
              </a:spcAft>
              <a:buSzPts val="6100"/>
              <a:buNone/>
              <a:defRPr sz="6100"/>
            </a:lvl5pPr>
            <a:lvl6pPr lvl="5" rtl="0">
              <a:spcBef>
                <a:spcPts val="0"/>
              </a:spcBef>
              <a:spcAft>
                <a:spcPts val="0"/>
              </a:spcAft>
              <a:buSzPts val="6100"/>
              <a:buNone/>
              <a:defRPr sz="6100"/>
            </a:lvl6pPr>
            <a:lvl7pPr lvl="6" rtl="0">
              <a:spcBef>
                <a:spcPts val="0"/>
              </a:spcBef>
              <a:spcAft>
                <a:spcPts val="0"/>
              </a:spcAft>
              <a:buSzPts val="6100"/>
              <a:buNone/>
              <a:defRPr sz="6100"/>
            </a:lvl7pPr>
            <a:lvl8pPr lvl="7" rtl="0">
              <a:spcBef>
                <a:spcPts val="0"/>
              </a:spcBef>
              <a:spcAft>
                <a:spcPts val="0"/>
              </a:spcAft>
              <a:buSzPts val="6100"/>
              <a:buNone/>
              <a:defRPr sz="6100"/>
            </a:lvl8pPr>
            <a:lvl9pPr lvl="8" rtl="0">
              <a:spcBef>
                <a:spcPts val="0"/>
              </a:spcBef>
              <a:spcAft>
                <a:spcPts val="0"/>
              </a:spcAft>
              <a:buSzPts val="6100"/>
              <a:buNone/>
              <a:defRPr sz="6100"/>
            </a:lvl9pPr>
          </a:lstStyle>
          <a:p>
            <a:r>
              <a:t>xx%</a:t>
            </a:r>
          </a:p>
        </p:txBody>
      </p:sp>
      <p:sp>
        <p:nvSpPr>
          <p:cNvPr id="76" name="Google Shape;76;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DESIGN">
  <p:cSld name="CUSTOM_8">
    <p:bg>
      <p:bgPr>
        <a:solidFill>
          <a:srgbClr val="434343"/>
        </a:solidFill>
      </p:bgPr>
    </p:bg>
    <p:spTree>
      <p:nvGrpSpPr>
        <p:cNvPr id="77" name="Shape 77"/>
        <p:cNvGrpSpPr/>
        <p:nvPr/>
      </p:nvGrpSpPr>
      <p:grpSpPr>
        <a:xfrm>
          <a:off x="0" y="0"/>
          <a:ext cx="0" cy="0"/>
          <a:chOff x="0" y="0"/>
          <a:chExt cx="0" cy="0"/>
        </a:xfrm>
      </p:grpSpPr>
      <p:sp>
        <p:nvSpPr>
          <p:cNvPr id="78" name="Google Shape;78;p14"/>
          <p:cNvSpPr txBox="1"/>
          <p:nvPr>
            <p:ph type="title"/>
          </p:nvPr>
        </p:nvSpPr>
        <p:spPr>
          <a:xfrm>
            <a:off x="705000" y="341500"/>
            <a:ext cx="7734000" cy="531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C39F"/>
              </a:buClr>
              <a:buSzPts val="2200"/>
              <a:buNone/>
              <a:defRPr i="0" sz="2200">
                <a:solidFill>
                  <a:srgbClr val="FFC39F"/>
                </a:solidFill>
              </a:defRPr>
            </a:lvl1pPr>
            <a:lvl2pPr lvl="1" rtl="0" algn="ctr">
              <a:spcBef>
                <a:spcPts val="0"/>
              </a:spcBef>
              <a:spcAft>
                <a:spcPts val="0"/>
              </a:spcAft>
              <a:buClr>
                <a:srgbClr val="FFC39F"/>
              </a:buClr>
              <a:buSzPts val="2400"/>
              <a:buNone/>
              <a:defRPr sz="2400">
                <a:solidFill>
                  <a:srgbClr val="FFC39F"/>
                </a:solidFill>
              </a:defRPr>
            </a:lvl2pPr>
            <a:lvl3pPr lvl="2" rtl="0" algn="ctr">
              <a:spcBef>
                <a:spcPts val="0"/>
              </a:spcBef>
              <a:spcAft>
                <a:spcPts val="0"/>
              </a:spcAft>
              <a:buClr>
                <a:srgbClr val="FFC39F"/>
              </a:buClr>
              <a:buSzPts val="2400"/>
              <a:buNone/>
              <a:defRPr sz="2400">
                <a:solidFill>
                  <a:srgbClr val="FFC39F"/>
                </a:solidFill>
              </a:defRPr>
            </a:lvl3pPr>
            <a:lvl4pPr lvl="3" rtl="0" algn="ctr">
              <a:spcBef>
                <a:spcPts val="0"/>
              </a:spcBef>
              <a:spcAft>
                <a:spcPts val="0"/>
              </a:spcAft>
              <a:buClr>
                <a:srgbClr val="FFC39F"/>
              </a:buClr>
              <a:buSzPts val="2400"/>
              <a:buNone/>
              <a:defRPr sz="2400">
                <a:solidFill>
                  <a:srgbClr val="FFC39F"/>
                </a:solidFill>
              </a:defRPr>
            </a:lvl4pPr>
            <a:lvl5pPr lvl="4" rtl="0" algn="ctr">
              <a:spcBef>
                <a:spcPts val="0"/>
              </a:spcBef>
              <a:spcAft>
                <a:spcPts val="0"/>
              </a:spcAft>
              <a:buClr>
                <a:srgbClr val="FFC39F"/>
              </a:buClr>
              <a:buSzPts val="2400"/>
              <a:buNone/>
              <a:defRPr sz="2400">
                <a:solidFill>
                  <a:srgbClr val="FFC39F"/>
                </a:solidFill>
              </a:defRPr>
            </a:lvl5pPr>
            <a:lvl6pPr lvl="5" rtl="0" algn="ctr">
              <a:spcBef>
                <a:spcPts val="0"/>
              </a:spcBef>
              <a:spcAft>
                <a:spcPts val="0"/>
              </a:spcAft>
              <a:buClr>
                <a:srgbClr val="FFC39F"/>
              </a:buClr>
              <a:buSzPts val="2400"/>
              <a:buNone/>
              <a:defRPr sz="2400">
                <a:solidFill>
                  <a:srgbClr val="FFC39F"/>
                </a:solidFill>
              </a:defRPr>
            </a:lvl6pPr>
            <a:lvl7pPr lvl="6" rtl="0" algn="ctr">
              <a:spcBef>
                <a:spcPts val="0"/>
              </a:spcBef>
              <a:spcAft>
                <a:spcPts val="0"/>
              </a:spcAft>
              <a:buClr>
                <a:srgbClr val="FFC39F"/>
              </a:buClr>
              <a:buSzPts val="2400"/>
              <a:buNone/>
              <a:defRPr sz="2400">
                <a:solidFill>
                  <a:srgbClr val="FFC39F"/>
                </a:solidFill>
              </a:defRPr>
            </a:lvl7pPr>
            <a:lvl8pPr lvl="7" rtl="0" algn="ctr">
              <a:spcBef>
                <a:spcPts val="0"/>
              </a:spcBef>
              <a:spcAft>
                <a:spcPts val="0"/>
              </a:spcAft>
              <a:buClr>
                <a:srgbClr val="FFC39F"/>
              </a:buClr>
              <a:buSzPts val="2400"/>
              <a:buNone/>
              <a:defRPr sz="2400">
                <a:solidFill>
                  <a:srgbClr val="FFC39F"/>
                </a:solidFill>
              </a:defRPr>
            </a:lvl8pPr>
            <a:lvl9pPr lvl="8" rtl="0" algn="ctr">
              <a:spcBef>
                <a:spcPts val="0"/>
              </a:spcBef>
              <a:spcAft>
                <a:spcPts val="0"/>
              </a:spcAft>
              <a:buClr>
                <a:srgbClr val="FFC39F"/>
              </a:buClr>
              <a:buSzPts val="2400"/>
              <a:buNone/>
              <a:defRPr sz="2400">
                <a:solidFill>
                  <a:srgbClr val="FFC39F"/>
                </a:solidFill>
              </a:defRPr>
            </a:lvl9pPr>
          </a:lstStyle>
          <a:p/>
        </p:txBody>
      </p:sp>
      <p:sp>
        <p:nvSpPr>
          <p:cNvPr id="79" name="Google Shape;79;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DESIGN 1 ">
  <p:cSld name="CUSTOM_8_1_1_1">
    <p:bg>
      <p:bgPr>
        <a:solidFill>
          <a:srgbClr val="FFC39F"/>
        </a:solidFill>
      </p:bgPr>
    </p:bg>
    <p:spTree>
      <p:nvGrpSpPr>
        <p:cNvPr id="80" name="Shape 80"/>
        <p:cNvGrpSpPr/>
        <p:nvPr/>
      </p:nvGrpSpPr>
      <p:grpSpPr>
        <a:xfrm>
          <a:off x="0" y="0"/>
          <a:ext cx="0" cy="0"/>
          <a:chOff x="0" y="0"/>
          <a:chExt cx="0" cy="0"/>
        </a:xfrm>
      </p:grpSpPr>
      <p:sp>
        <p:nvSpPr>
          <p:cNvPr id="81" name="Google Shape;81;p15"/>
          <p:cNvSpPr txBox="1"/>
          <p:nvPr>
            <p:ph type="title"/>
          </p:nvPr>
        </p:nvSpPr>
        <p:spPr>
          <a:xfrm>
            <a:off x="408637" y="467977"/>
            <a:ext cx="85458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2200"/>
              <a:buNone/>
              <a:defRPr i="0" sz="2200"/>
            </a:lvl1pPr>
            <a:lvl2pPr lvl="1" rtl="0" algn="ctr">
              <a:spcBef>
                <a:spcPts val="0"/>
              </a:spcBef>
              <a:spcAft>
                <a:spcPts val="0"/>
              </a:spcAft>
              <a:buSzPts val="3300"/>
              <a:buNone/>
              <a:defRPr sz="3300"/>
            </a:lvl2pPr>
            <a:lvl3pPr lvl="2" rtl="0" algn="ctr">
              <a:spcBef>
                <a:spcPts val="0"/>
              </a:spcBef>
              <a:spcAft>
                <a:spcPts val="0"/>
              </a:spcAft>
              <a:buSzPts val="3300"/>
              <a:buNone/>
              <a:defRPr sz="3300"/>
            </a:lvl3pPr>
            <a:lvl4pPr lvl="3" rtl="0" algn="ctr">
              <a:spcBef>
                <a:spcPts val="0"/>
              </a:spcBef>
              <a:spcAft>
                <a:spcPts val="0"/>
              </a:spcAft>
              <a:buSzPts val="3300"/>
              <a:buNone/>
              <a:defRPr sz="3300"/>
            </a:lvl4pPr>
            <a:lvl5pPr lvl="4" rtl="0" algn="ctr">
              <a:spcBef>
                <a:spcPts val="0"/>
              </a:spcBef>
              <a:spcAft>
                <a:spcPts val="0"/>
              </a:spcAft>
              <a:buSzPts val="3300"/>
              <a:buNone/>
              <a:defRPr sz="3300"/>
            </a:lvl5pPr>
            <a:lvl6pPr lvl="5" rtl="0" algn="ctr">
              <a:spcBef>
                <a:spcPts val="0"/>
              </a:spcBef>
              <a:spcAft>
                <a:spcPts val="0"/>
              </a:spcAft>
              <a:buSzPts val="3300"/>
              <a:buNone/>
              <a:defRPr sz="3300"/>
            </a:lvl6pPr>
            <a:lvl7pPr lvl="6" rtl="0" algn="ctr">
              <a:spcBef>
                <a:spcPts val="0"/>
              </a:spcBef>
              <a:spcAft>
                <a:spcPts val="0"/>
              </a:spcAft>
              <a:buSzPts val="3300"/>
              <a:buNone/>
              <a:defRPr sz="3300"/>
            </a:lvl7pPr>
            <a:lvl8pPr lvl="7" rtl="0" algn="ctr">
              <a:spcBef>
                <a:spcPts val="0"/>
              </a:spcBef>
              <a:spcAft>
                <a:spcPts val="0"/>
              </a:spcAft>
              <a:buSzPts val="3300"/>
              <a:buNone/>
              <a:defRPr sz="3300"/>
            </a:lvl8pPr>
            <a:lvl9pPr lvl="8" rtl="0" algn="ctr">
              <a:spcBef>
                <a:spcPts val="0"/>
              </a:spcBef>
              <a:spcAft>
                <a:spcPts val="0"/>
              </a:spcAft>
              <a:buSzPts val="3300"/>
              <a:buNone/>
              <a:defRPr sz="3300"/>
            </a:lvl9pPr>
          </a:lstStyle>
          <a:p/>
        </p:txBody>
      </p:sp>
      <p:sp>
        <p:nvSpPr>
          <p:cNvPr id="82" name="Google Shape;82;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mp; TEXT  ">
  <p:cSld name="CUSTOM_6_1_1">
    <p:bg>
      <p:bgPr>
        <a:solidFill>
          <a:srgbClr val="434343"/>
        </a:solidFill>
      </p:bgPr>
    </p:bg>
    <p:spTree>
      <p:nvGrpSpPr>
        <p:cNvPr id="83" name="Shape 83"/>
        <p:cNvGrpSpPr/>
        <p:nvPr/>
      </p:nvGrpSpPr>
      <p:grpSpPr>
        <a:xfrm>
          <a:off x="0" y="0"/>
          <a:ext cx="0" cy="0"/>
          <a:chOff x="0" y="0"/>
          <a:chExt cx="0" cy="0"/>
        </a:xfrm>
      </p:grpSpPr>
      <p:sp>
        <p:nvSpPr>
          <p:cNvPr id="84" name="Google Shape;84;p16"/>
          <p:cNvSpPr txBox="1"/>
          <p:nvPr>
            <p:ph idx="1" type="subTitle"/>
          </p:nvPr>
        </p:nvSpPr>
        <p:spPr>
          <a:xfrm>
            <a:off x="1863725" y="2877100"/>
            <a:ext cx="5486100" cy="740400"/>
          </a:xfrm>
          <a:prstGeom prst="rect">
            <a:avLst/>
          </a:prstGeom>
        </p:spPr>
        <p:txBody>
          <a:bodyPr anchorCtr="0" anchor="t" bIns="0" lIns="0" spcFirstLastPara="1" rIns="0" wrap="square" tIns="0">
            <a:noAutofit/>
          </a:bodyPr>
          <a:lstStyle>
            <a:lvl1pPr lvl="0" rtl="0" algn="ctr">
              <a:spcBef>
                <a:spcPts val="0"/>
              </a:spcBef>
              <a:spcAft>
                <a:spcPts val="0"/>
              </a:spcAft>
              <a:buNone/>
              <a:defRPr sz="1200">
                <a:solidFill>
                  <a:srgbClr val="FFC39F"/>
                </a:solidFill>
              </a:defRPr>
            </a:lvl1pPr>
            <a:lvl2pPr lvl="1" rtl="0" algn="ctr">
              <a:spcBef>
                <a:spcPts val="0"/>
              </a:spcBef>
              <a:spcAft>
                <a:spcPts val="0"/>
              </a:spcAft>
              <a:buNone/>
              <a:defRPr sz="1000">
                <a:solidFill>
                  <a:srgbClr val="FFC39F"/>
                </a:solidFill>
              </a:defRPr>
            </a:lvl2pPr>
            <a:lvl3pPr lvl="2" rtl="0" algn="ctr">
              <a:spcBef>
                <a:spcPts val="0"/>
              </a:spcBef>
              <a:spcAft>
                <a:spcPts val="0"/>
              </a:spcAft>
              <a:buNone/>
              <a:defRPr sz="1000">
                <a:solidFill>
                  <a:srgbClr val="FFC39F"/>
                </a:solidFill>
              </a:defRPr>
            </a:lvl3pPr>
            <a:lvl4pPr lvl="3" rtl="0" algn="ctr">
              <a:spcBef>
                <a:spcPts val="0"/>
              </a:spcBef>
              <a:spcAft>
                <a:spcPts val="0"/>
              </a:spcAft>
              <a:buNone/>
              <a:defRPr sz="1000">
                <a:solidFill>
                  <a:srgbClr val="FFC39F"/>
                </a:solidFill>
              </a:defRPr>
            </a:lvl4pPr>
            <a:lvl5pPr lvl="4" rtl="0" algn="ctr">
              <a:spcBef>
                <a:spcPts val="0"/>
              </a:spcBef>
              <a:spcAft>
                <a:spcPts val="0"/>
              </a:spcAft>
              <a:buNone/>
              <a:defRPr sz="1000">
                <a:solidFill>
                  <a:srgbClr val="FFC39F"/>
                </a:solidFill>
              </a:defRPr>
            </a:lvl5pPr>
            <a:lvl6pPr lvl="5" rtl="0" algn="ctr">
              <a:spcBef>
                <a:spcPts val="0"/>
              </a:spcBef>
              <a:spcAft>
                <a:spcPts val="0"/>
              </a:spcAft>
              <a:buNone/>
              <a:defRPr sz="1000">
                <a:solidFill>
                  <a:srgbClr val="FFC39F"/>
                </a:solidFill>
              </a:defRPr>
            </a:lvl6pPr>
            <a:lvl7pPr lvl="6" rtl="0" algn="ctr">
              <a:spcBef>
                <a:spcPts val="0"/>
              </a:spcBef>
              <a:spcAft>
                <a:spcPts val="0"/>
              </a:spcAft>
              <a:buNone/>
              <a:defRPr sz="1000">
                <a:solidFill>
                  <a:srgbClr val="FFC39F"/>
                </a:solidFill>
              </a:defRPr>
            </a:lvl7pPr>
            <a:lvl8pPr lvl="7" rtl="0" algn="ctr">
              <a:spcBef>
                <a:spcPts val="0"/>
              </a:spcBef>
              <a:spcAft>
                <a:spcPts val="0"/>
              </a:spcAft>
              <a:buNone/>
              <a:defRPr sz="1000">
                <a:solidFill>
                  <a:srgbClr val="FFC39F"/>
                </a:solidFill>
              </a:defRPr>
            </a:lvl8pPr>
            <a:lvl9pPr lvl="8" rtl="0" algn="ctr">
              <a:spcBef>
                <a:spcPts val="0"/>
              </a:spcBef>
              <a:spcAft>
                <a:spcPts val="0"/>
              </a:spcAft>
              <a:buNone/>
              <a:defRPr sz="1000">
                <a:solidFill>
                  <a:srgbClr val="FFC39F"/>
                </a:solidFill>
              </a:defRPr>
            </a:lvl9pPr>
          </a:lstStyle>
          <a:p/>
        </p:txBody>
      </p:sp>
      <p:sp>
        <p:nvSpPr>
          <p:cNvPr id="85" name="Google Shape;85;p16"/>
          <p:cNvSpPr txBox="1"/>
          <p:nvPr>
            <p:ph hasCustomPrompt="1" type="title"/>
          </p:nvPr>
        </p:nvSpPr>
        <p:spPr>
          <a:xfrm>
            <a:off x="1587750" y="1763196"/>
            <a:ext cx="5968500" cy="1113900"/>
          </a:xfrm>
          <a:prstGeom prst="rect">
            <a:avLst/>
          </a:prstGeom>
          <a:noFill/>
        </p:spPr>
        <p:txBody>
          <a:bodyPr anchorCtr="0" anchor="b" bIns="0" lIns="0" spcFirstLastPara="1" rIns="0" wrap="square" tIns="0">
            <a:noAutofit/>
          </a:bodyPr>
          <a:lstStyle>
            <a:lvl1pPr lvl="0" rtl="0" algn="ctr">
              <a:spcBef>
                <a:spcPts val="0"/>
              </a:spcBef>
              <a:spcAft>
                <a:spcPts val="0"/>
              </a:spcAft>
              <a:buClr>
                <a:srgbClr val="FFC39F"/>
              </a:buClr>
              <a:buSzPts val="6000"/>
              <a:buNone/>
              <a:defRPr sz="6000">
                <a:solidFill>
                  <a:srgbClr val="FFC39F"/>
                </a:solidFill>
              </a:defRPr>
            </a:lvl1pPr>
            <a:lvl2pPr lvl="1" rtl="0" algn="ctr">
              <a:spcBef>
                <a:spcPts val="0"/>
              </a:spcBef>
              <a:spcAft>
                <a:spcPts val="0"/>
              </a:spcAft>
              <a:buClr>
                <a:srgbClr val="FFC39F"/>
              </a:buClr>
              <a:buSzPts val="6000"/>
              <a:buNone/>
              <a:defRPr sz="6000">
                <a:solidFill>
                  <a:srgbClr val="FFC39F"/>
                </a:solidFill>
              </a:defRPr>
            </a:lvl2pPr>
            <a:lvl3pPr lvl="2" rtl="0" algn="ctr">
              <a:spcBef>
                <a:spcPts val="0"/>
              </a:spcBef>
              <a:spcAft>
                <a:spcPts val="0"/>
              </a:spcAft>
              <a:buClr>
                <a:srgbClr val="FFC39F"/>
              </a:buClr>
              <a:buSzPts val="6000"/>
              <a:buNone/>
              <a:defRPr sz="6000">
                <a:solidFill>
                  <a:srgbClr val="FFC39F"/>
                </a:solidFill>
              </a:defRPr>
            </a:lvl3pPr>
            <a:lvl4pPr lvl="3" rtl="0" algn="ctr">
              <a:spcBef>
                <a:spcPts val="0"/>
              </a:spcBef>
              <a:spcAft>
                <a:spcPts val="0"/>
              </a:spcAft>
              <a:buClr>
                <a:srgbClr val="FFC39F"/>
              </a:buClr>
              <a:buSzPts val="6000"/>
              <a:buNone/>
              <a:defRPr sz="6000">
                <a:solidFill>
                  <a:srgbClr val="FFC39F"/>
                </a:solidFill>
              </a:defRPr>
            </a:lvl4pPr>
            <a:lvl5pPr lvl="4" rtl="0" algn="ctr">
              <a:spcBef>
                <a:spcPts val="0"/>
              </a:spcBef>
              <a:spcAft>
                <a:spcPts val="0"/>
              </a:spcAft>
              <a:buClr>
                <a:srgbClr val="FFC39F"/>
              </a:buClr>
              <a:buSzPts val="6000"/>
              <a:buNone/>
              <a:defRPr sz="6000">
                <a:solidFill>
                  <a:srgbClr val="FFC39F"/>
                </a:solidFill>
              </a:defRPr>
            </a:lvl5pPr>
            <a:lvl6pPr lvl="5" rtl="0" algn="ctr">
              <a:spcBef>
                <a:spcPts val="0"/>
              </a:spcBef>
              <a:spcAft>
                <a:spcPts val="0"/>
              </a:spcAft>
              <a:buClr>
                <a:srgbClr val="FFC39F"/>
              </a:buClr>
              <a:buSzPts val="6000"/>
              <a:buNone/>
              <a:defRPr sz="6000">
                <a:solidFill>
                  <a:srgbClr val="FFC39F"/>
                </a:solidFill>
              </a:defRPr>
            </a:lvl6pPr>
            <a:lvl7pPr lvl="6" rtl="0" algn="ctr">
              <a:spcBef>
                <a:spcPts val="0"/>
              </a:spcBef>
              <a:spcAft>
                <a:spcPts val="0"/>
              </a:spcAft>
              <a:buClr>
                <a:srgbClr val="FFC39F"/>
              </a:buClr>
              <a:buSzPts val="6000"/>
              <a:buNone/>
              <a:defRPr sz="6000">
                <a:solidFill>
                  <a:srgbClr val="FFC39F"/>
                </a:solidFill>
              </a:defRPr>
            </a:lvl7pPr>
            <a:lvl8pPr lvl="7" rtl="0" algn="ctr">
              <a:spcBef>
                <a:spcPts val="0"/>
              </a:spcBef>
              <a:spcAft>
                <a:spcPts val="0"/>
              </a:spcAft>
              <a:buClr>
                <a:srgbClr val="FFC39F"/>
              </a:buClr>
              <a:buSzPts val="6000"/>
              <a:buNone/>
              <a:defRPr sz="6000">
                <a:solidFill>
                  <a:srgbClr val="FFC39F"/>
                </a:solidFill>
              </a:defRPr>
            </a:lvl8pPr>
            <a:lvl9pPr lvl="8" rtl="0" algn="ctr">
              <a:spcBef>
                <a:spcPts val="0"/>
              </a:spcBef>
              <a:spcAft>
                <a:spcPts val="0"/>
              </a:spcAft>
              <a:buClr>
                <a:srgbClr val="FFC39F"/>
              </a:buClr>
              <a:buSzPts val="6000"/>
              <a:buNone/>
              <a:defRPr sz="6000">
                <a:solidFill>
                  <a:srgbClr val="FFC39F"/>
                </a:solidFill>
              </a:defRPr>
            </a:lvl9pPr>
          </a:lstStyle>
          <a:p>
            <a:r>
              <a:t>xx%</a:t>
            </a:r>
          </a:p>
        </p:txBody>
      </p:sp>
      <p:sp>
        <p:nvSpPr>
          <p:cNvPr id="86" name="Google Shape;86;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mp; TEXT ">
  <p:cSld name="CUSTOM_5_1_1_1">
    <p:bg>
      <p:bgPr>
        <a:solidFill>
          <a:srgbClr val="FFC39F"/>
        </a:solidFill>
      </p:bgPr>
    </p:bg>
    <p:spTree>
      <p:nvGrpSpPr>
        <p:cNvPr id="87" name="Shape 87"/>
        <p:cNvGrpSpPr/>
        <p:nvPr/>
      </p:nvGrpSpPr>
      <p:grpSpPr>
        <a:xfrm>
          <a:off x="0" y="0"/>
          <a:ext cx="0" cy="0"/>
          <a:chOff x="0" y="0"/>
          <a:chExt cx="0" cy="0"/>
        </a:xfrm>
      </p:grpSpPr>
      <p:sp>
        <p:nvSpPr>
          <p:cNvPr id="88" name="Google Shape;88;p17"/>
          <p:cNvSpPr txBox="1"/>
          <p:nvPr>
            <p:ph idx="1" type="subTitle"/>
          </p:nvPr>
        </p:nvSpPr>
        <p:spPr>
          <a:xfrm>
            <a:off x="2219450" y="1638000"/>
            <a:ext cx="4774500" cy="396300"/>
          </a:xfrm>
          <a:prstGeom prst="rect">
            <a:avLst/>
          </a:prstGeom>
        </p:spPr>
        <p:txBody>
          <a:bodyPr anchorCtr="0" anchor="t" bIns="0" lIns="0" spcFirstLastPara="1" rIns="0" wrap="square" tIns="0">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9" name="Google Shape;89;p17"/>
          <p:cNvSpPr txBox="1"/>
          <p:nvPr>
            <p:ph idx="2" type="subTitle"/>
          </p:nvPr>
        </p:nvSpPr>
        <p:spPr>
          <a:xfrm>
            <a:off x="2219450" y="2830369"/>
            <a:ext cx="4774500" cy="396300"/>
          </a:xfrm>
          <a:prstGeom prst="rect">
            <a:avLst/>
          </a:prstGeom>
        </p:spPr>
        <p:txBody>
          <a:bodyPr anchorCtr="0" anchor="t" bIns="0" lIns="0" spcFirstLastPara="1" rIns="0" wrap="square" tIns="0">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0" name="Google Shape;90;p17"/>
          <p:cNvSpPr txBox="1"/>
          <p:nvPr>
            <p:ph idx="3" type="subTitle"/>
          </p:nvPr>
        </p:nvSpPr>
        <p:spPr>
          <a:xfrm>
            <a:off x="2219450" y="4045475"/>
            <a:ext cx="4774500" cy="396300"/>
          </a:xfrm>
          <a:prstGeom prst="rect">
            <a:avLst/>
          </a:prstGeom>
        </p:spPr>
        <p:txBody>
          <a:bodyPr anchorCtr="0" anchor="t" bIns="0" lIns="0" spcFirstLastPara="1" rIns="0" wrap="square" tIns="0">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1" name="Google Shape;91;p17"/>
          <p:cNvSpPr txBox="1"/>
          <p:nvPr>
            <p:ph hasCustomPrompt="1" type="title"/>
          </p:nvPr>
        </p:nvSpPr>
        <p:spPr>
          <a:xfrm>
            <a:off x="1587750" y="940196"/>
            <a:ext cx="5968500" cy="697800"/>
          </a:xfrm>
          <a:prstGeom prst="rect">
            <a:avLst/>
          </a:prstGeom>
        </p:spPr>
        <p:txBody>
          <a:bodyPr anchorCtr="0" anchor="b"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92" name="Google Shape;92;p17"/>
          <p:cNvSpPr txBox="1"/>
          <p:nvPr>
            <p:ph hasCustomPrompt="1" idx="4" type="title"/>
          </p:nvPr>
        </p:nvSpPr>
        <p:spPr>
          <a:xfrm>
            <a:off x="1587750" y="2148443"/>
            <a:ext cx="5968500" cy="697800"/>
          </a:xfrm>
          <a:prstGeom prst="rect">
            <a:avLst/>
          </a:prstGeom>
        </p:spPr>
        <p:txBody>
          <a:bodyPr anchorCtr="0" anchor="b"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93" name="Google Shape;93;p17"/>
          <p:cNvSpPr txBox="1"/>
          <p:nvPr>
            <p:ph hasCustomPrompt="1" idx="5" type="title"/>
          </p:nvPr>
        </p:nvSpPr>
        <p:spPr>
          <a:xfrm>
            <a:off x="1587750" y="3347668"/>
            <a:ext cx="5968500" cy="697800"/>
          </a:xfrm>
          <a:prstGeom prst="rect">
            <a:avLst/>
          </a:prstGeom>
        </p:spPr>
        <p:txBody>
          <a:bodyPr anchorCtr="0" anchor="b"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94" name="Google Shape;94;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IX COLUMNS">
  <p:cSld name="Two Content_1_1">
    <p:bg>
      <p:bgPr>
        <a:solidFill>
          <a:srgbClr val="434343"/>
        </a:solidFill>
      </p:bgPr>
    </p:bg>
    <p:spTree>
      <p:nvGrpSpPr>
        <p:cNvPr id="95" name="Shape 95"/>
        <p:cNvGrpSpPr/>
        <p:nvPr/>
      </p:nvGrpSpPr>
      <p:grpSpPr>
        <a:xfrm>
          <a:off x="0" y="0"/>
          <a:ext cx="0" cy="0"/>
          <a:chOff x="0" y="0"/>
          <a:chExt cx="0" cy="0"/>
        </a:xfrm>
      </p:grpSpPr>
      <p:sp>
        <p:nvSpPr>
          <p:cNvPr id="96" name="Google Shape;96;p18"/>
          <p:cNvSpPr txBox="1"/>
          <p:nvPr>
            <p:ph type="title"/>
          </p:nvPr>
        </p:nvSpPr>
        <p:spPr>
          <a:xfrm>
            <a:off x="408637" y="467977"/>
            <a:ext cx="85458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rgbClr val="FFC39F"/>
              </a:buClr>
              <a:buSzPts val="2200"/>
              <a:buNone/>
              <a:defRPr i="0" sz="2200">
                <a:solidFill>
                  <a:srgbClr val="FFC39F"/>
                </a:solidFill>
              </a:defRPr>
            </a:lvl1pPr>
            <a:lvl2pPr lvl="1" rtl="0" algn="ctr">
              <a:spcBef>
                <a:spcPts val="0"/>
              </a:spcBef>
              <a:spcAft>
                <a:spcPts val="0"/>
              </a:spcAft>
              <a:buClr>
                <a:srgbClr val="FFC39F"/>
              </a:buClr>
              <a:buSzPts val="3300"/>
              <a:buNone/>
              <a:defRPr sz="3300">
                <a:solidFill>
                  <a:srgbClr val="FFC39F"/>
                </a:solidFill>
              </a:defRPr>
            </a:lvl2pPr>
            <a:lvl3pPr lvl="2" rtl="0" algn="ctr">
              <a:spcBef>
                <a:spcPts val="0"/>
              </a:spcBef>
              <a:spcAft>
                <a:spcPts val="0"/>
              </a:spcAft>
              <a:buClr>
                <a:srgbClr val="FFC39F"/>
              </a:buClr>
              <a:buSzPts val="3300"/>
              <a:buNone/>
              <a:defRPr sz="3300">
                <a:solidFill>
                  <a:srgbClr val="FFC39F"/>
                </a:solidFill>
              </a:defRPr>
            </a:lvl3pPr>
            <a:lvl4pPr lvl="3" rtl="0" algn="ctr">
              <a:spcBef>
                <a:spcPts val="0"/>
              </a:spcBef>
              <a:spcAft>
                <a:spcPts val="0"/>
              </a:spcAft>
              <a:buClr>
                <a:srgbClr val="FFC39F"/>
              </a:buClr>
              <a:buSzPts val="3300"/>
              <a:buNone/>
              <a:defRPr sz="3300">
                <a:solidFill>
                  <a:srgbClr val="FFC39F"/>
                </a:solidFill>
              </a:defRPr>
            </a:lvl4pPr>
            <a:lvl5pPr lvl="4" rtl="0" algn="ctr">
              <a:spcBef>
                <a:spcPts val="0"/>
              </a:spcBef>
              <a:spcAft>
                <a:spcPts val="0"/>
              </a:spcAft>
              <a:buClr>
                <a:srgbClr val="FFC39F"/>
              </a:buClr>
              <a:buSzPts val="3300"/>
              <a:buNone/>
              <a:defRPr sz="3300">
                <a:solidFill>
                  <a:srgbClr val="FFC39F"/>
                </a:solidFill>
              </a:defRPr>
            </a:lvl5pPr>
            <a:lvl6pPr lvl="5" rtl="0" algn="ctr">
              <a:spcBef>
                <a:spcPts val="0"/>
              </a:spcBef>
              <a:spcAft>
                <a:spcPts val="0"/>
              </a:spcAft>
              <a:buClr>
                <a:srgbClr val="FFC39F"/>
              </a:buClr>
              <a:buSzPts val="3300"/>
              <a:buNone/>
              <a:defRPr sz="3300">
                <a:solidFill>
                  <a:srgbClr val="FFC39F"/>
                </a:solidFill>
              </a:defRPr>
            </a:lvl6pPr>
            <a:lvl7pPr lvl="6" rtl="0" algn="ctr">
              <a:spcBef>
                <a:spcPts val="0"/>
              </a:spcBef>
              <a:spcAft>
                <a:spcPts val="0"/>
              </a:spcAft>
              <a:buClr>
                <a:srgbClr val="FFC39F"/>
              </a:buClr>
              <a:buSzPts val="3300"/>
              <a:buNone/>
              <a:defRPr sz="3300">
                <a:solidFill>
                  <a:srgbClr val="FFC39F"/>
                </a:solidFill>
              </a:defRPr>
            </a:lvl7pPr>
            <a:lvl8pPr lvl="7" rtl="0" algn="ctr">
              <a:spcBef>
                <a:spcPts val="0"/>
              </a:spcBef>
              <a:spcAft>
                <a:spcPts val="0"/>
              </a:spcAft>
              <a:buClr>
                <a:srgbClr val="FFC39F"/>
              </a:buClr>
              <a:buSzPts val="3300"/>
              <a:buNone/>
              <a:defRPr sz="3300">
                <a:solidFill>
                  <a:srgbClr val="FFC39F"/>
                </a:solidFill>
              </a:defRPr>
            </a:lvl8pPr>
            <a:lvl9pPr lvl="8" rtl="0" algn="ctr">
              <a:spcBef>
                <a:spcPts val="0"/>
              </a:spcBef>
              <a:spcAft>
                <a:spcPts val="0"/>
              </a:spcAft>
              <a:buClr>
                <a:srgbClr val="FFC39F"/>
              </a:buClr>
              <a:buSzPts val="3300"/>
              <a:buNone/>
              <a:defRPr sz="3300">
                <a:solidFill>
                  <a:srgbClr val="FFC39F"/>
                </a:solidFill>
              </a:defRPr>
            </a:lvl9pPr>
          </a:lstStyle>
          <a:p/>
        </p:txBody>
      </p:sp>
      <p:sp>
        <p:nvSpPr>
          <p:cNvPr id="97" name="Google Shape;97;p18"/>
          <p:cNvSpPr txBox="1"/>
          <p:nvPr>
            <p:ph idx="2" type="title"/>
          </p:nvPr>
        </p:nvSpPr>
        <p:spPr>
          <a:xfrm>
            <a:off x="967226" y="17485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C39F"/>
              </a:buClr>
              <a:buSzPts val="1400"/>
              <a:buNone/>
              <a:defRPr i="0" sz="1400">
                <a:solidFill>
                  <a:srgbClr val="FFC39F"/>
                </a:solidFill>
              </a:defRPr>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98" name="Google Shape;98;p18"/>
          <p:cNvSpPr txBox="1"/>
          <p:nvPr>
            <p:ph idx="1" type="subTitle"/>
          </p:nvPr>
        </p:nvSpPr>
        <p:spPr>
          <a:xfrm>
            <a:off x="938850" y="2171175"/>
            <a:ext cx="1899900" cy="348900"/>
          </a:xfrm>
          <a:prstGeom prst="rect">
            <a:avLst/>
          </a:prstGeom>
        </p:spPr>
        <p:txBody>
          <a:bodyPr anchorCtr="0" anchor="t" bIns="0" lIns="0" spcFirstLastPara="1" rIns="0" wrap="square" tIns="0">
            <a:noAutofit/>
          </a:bodyPr>
          <a:lstStyle>
            <a:lvl1pPr lvl="0" rtl="0" algn="ctr">
              <a:spcBef>
                <a:spcPts val="0"/>
              </a:spcBef>
              <a:spcAft>
                <a:spcPts val="0"/>
              </a:spcAft>
              <a:buNone/>
              <a:defRPr sz="1100">
                <a:solidFill>
                  <a:srgbClr val="FFC39F"/>
                </a:solidFill>
              </a:defRPr>
            </a:lvl1pPr>
            <a:lvl2pPr lvl="1" rtl="0" algn="ctr">
              <a:spcBef>
                <a:spcPts val="0"/>
              </a:spcBef>
              <a:spcAft>
                <a:spcPts val="0"/>
              </a:spcAft>
              <a:buNone/>
              <a:defRPr sz="1100">
                <a:solidFill>
                  <a:srgbClr val="FFC39F"/>
                </a:solidFill>
              </a:defRPr>
            </a:lvl2pPr>
            <a:lvl3pPr lvl="2" rtl="0" algn="ctr">
              <a:spcBef>
                <a:spcPts val="0"/>
              </a:spcBef>
              <a:spcAft>
                <a:spcPts val="0"/>
              </a:spcAft>
              <a:buNone/>
              <a:defRPr sz="1100">
                <a:solidFill>
                  <a:srgbClr val="FFC39F"/>
                </a:solidFill>
              </a:defRPr>
            </a:lvl3pPr>
            <a:lvl4pPr lvl="3" rtl="0" algn="ctr">
              <a:spcBef>
                <a:spcPts val="0"/>
              </a:spcBef>
              <a:spcAft>
                <a:spcPts val="0"/>
              </a:spcAft>
              <a:buNone/>
              <a:defRPr sz="1100">
                <a:solidFill>
                  <a:srgbClr val="FFC39F"/>
                </a:solidFill>
              </a:defRPr>
            </a:lvl4pPr>
            <a:lvl5pPr lvl="4" rtl="0" algn="ctr">
              <a:spcBef>
                <a:spcPts val="0"/>
              </a:spcBef>
              <a:spcAft>
                <a:spcPts val="0"/>
              </a:spcAft>
              <a:buNone/>
              <a:defRPr sz="1100">
                <a:solidFill>
                  <a:srgbClr val="FFC39F"/>
                </a:solidFill>
              </a:defRPr>
            </a:lvl5pPr>
            <a:lvl6pPr lvl="5" rtl="0" algn="ctr">
              <a:spcBef>
                <a:spcPts val="0"/>
              </a:spcBef>
              <a:spcAft>
                <a:spcPts val="0"/>
              </a:spcAft>
              <a:buNone/>
              <a:defRPr sz="1100">
                <a:solidFill>
                  <a:srgbClr val="FFC39F"/>
                </a:solidFill>
              </a:defRPr>
            </a:lvl6pPr>
            <a:lvl7pPr lvl="6" rtl="0" algn="ctr">
              <a:spcBef>
                <a:spcPts val="0"/>
              </a:spcBef>
              <a:spcAft>
                <a:spcPts val="0"/>
              </a:spcAft>
              <a:buNone/>
              <a:defRPr sz="1100">
                <a:solidFill>
                  <a:srgbClr val="FFC39F"/>
                </a:solidFill>
              </a:defRPr>
            </a:lvl7pPr>
            <a:lvl8pPr lvl="7" rtl="0" algn="ctr">
              <a:spcBef>
                <a:spcPts val="0"/>
              </a:spcBef>
              <a:spcAft>
                <a:spcPts val="0"/>
              </a:spcAft>
              <a:buNone/>
              <a:defRPr sz="1100">
                <a:solidFill>
                  <a:srgbClr val="FFC39F"/>
                </a:solidFill>
              </a:defRPr>
            </a:lvl8pPr>
            <a:lvl9pPr lvl="8" rtl="0" algn="ctr">
              <a:spcBef>
                <a:spcPts val="0"/>
              </a:spcBef>
              <a:spcAft>
                <a:spcPts val="0"/>
              </a:spcAft>
              <a:buNone/>
              <a:defRPr sz="1100">
                <a:solidFill>
                  <a:srgbClr val="FFC39F"/>
                </a:solidFill>
              </a:defRPr>
            </a:lvl9pPr>
          </a:lstStyle>
          <a:p/>
        </p:txBody>
      </p:sp>
      <p:sp>
        <p:nvSpPr>
          <p:cNvPr id="99" name="Google Shape;99;p18"/>
          <p:cNvSpPr txBox="1"/>
          <p:nvPr>
            <p:ph idx="3" type="title"/>
          </p:nvPr>
        </p:nvSpPr>
        <p:spPr>
          <a:xfrm>
            <a:off x="6335376" y="17485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C39F"/>
              </a:buClr>
              <a:buSzPts val="1400"/>
              <a:buNone/>
              <a:defRPr i="0" sz="1400">
                <a:solidFill>
                  <a:srgbClr val="FFC39F"/>
                </a:solidFill>
              </a:defRPr>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100" name="Google Shape;100;p18"/>
          <p:cNvSpPr txBox="1"/>
          <p:nvPr>
            <p:ph idx="4" type="subTitle"/>
          </p:nvPr>
        </p:nvSpPr>
        <p:spPr>
          <a:xfrm>
            <a:off x="6336250" y="2171175"/>
            <a:ext cx="1841400" cy="348900"/>
          </a:xfrm>
          <a:prstGeom prst="rect">
            <a:avLst/>
          </a:prstGeom>
        </p:spPr>
        <p:txBody>
          <a:bodyPr anchorCtr="0" anchor="t" bIns="0" lIns="0" spcFirstLastPara="1" rIns="0" wrap="square" tIns="0">
            <a:noAutofit/>
          </a:bodyPr>
          <a:lstStyle>
            <a:lvl1pPr lvl="0" rtl="0" algn="ctr">
              <a:spcBef>
                <a:spcPts val="0"/>
              </a:spcBef>
              <a:spcAft>
                <a:spcPts val="0"/>
              </a:spcAft>
              <a:buNone/>
              <a:defRPr sz="1100">
                <a:solidFill>
                  <a:srgbClr val="FFC39F"/>
                </a:solidFill>
              </a:defRPr>
            </a:lvl1pPr>
            <a:lvl2pPr lvl="1" rtl="0" algn="ctr">
              <a:spcBef>
                <a:spcPts val="0"/>
              </a:spcBef>
              <a:spcAft>
                <a:spcPts val="0"/>
              </a:spcAft>
              <a:buNone/>
              <a:defRPr sz="1100">
                <a:solidFill>
                  <a:srgbClr val="FFC39F"/>
                </a:solidFill>
              </a:defRPr>
            </a:lvl2pPr>
            <a:lvl3pPr lvl="2" rtl="0" algn="ctr">
              <a:spcBef>
                <a:spcPts val="0"/>
              </a:spcBef>
              <a:spcAft>
                <a:spcPts val="0"/>
              </a:spcAft>
              <a:buNone/>
              <a:defRPr sz="1100">
                <a:solidFill>
                  <a:srgbClr val="FFC39F"/>
                </a:solidFill>
              </a:defRPr>
            </a:lvl3pPr>
            <a:lvl4pPr lvl="3" rtl="0" algn="ctr">
              <a:spcBef>
                <a:spcPts val="0"/>
              </a:spcBef>
              <a:spcAft>
                <a:spcPts val="0"/>
              </a:spcAft>
              <a:buNone/>
              <a:defRPr sz="1100">
                <a:solidFill>
                  <a:srgbClr val="FFC39F"/>
                </a:solidFill>
              </a:defRPr>
            </a:lvl4pPr>
            <a:lvl5pPr lvl="4" rtl="0" algn="ctr">
              <a:spcBef>
                <a:spcPts val="0"/>
              </a:spcBef>
              <a:spcAft>
                <a:spcPts val="0"/>
              </a:spcAft>
              <a:buNone/>
              <a:defRPr sz="1100">
                <a:solidFill>
                  <a:srgbClr val="FFC39F"/>
                </a:solidFill>
              </a:defRPr>
            </a:lvl5pPr>
            <a:lvl6pPr lvl="5" rtl="0" algn="ctr">
              <a:spcBef>
                <a:spcPts val="0"/>
              </a:spcBef>
              <a:spcAft>
                <a:spcPts val="0"/>
              </a:spcAft>
              <a:buNone/>
              <a:defRPr sz="1100">
                <a:solidFill>
                  <a:srgbClr val="FFC39F"/>
                </a:solidFill>
              </a:defRPr>
            </a:lvl6pPr>
            <a:lvl7pPr lvl="6" rtl="0" algn="ctr">
              <a:spcBef>
                <a:spcPts val="0"/>
              </a:spcBef>
              <a:spcAft>
                <a:spcPts val="0"/>
              </a:spcAft>
              <a:buNone/>
              <a:defRPr sz="1100">
                <a:solidFill>
                  <a:srgbClr val="FFC39F"/>
                </a:solidFill>
              </a:defRPr>
            </a:lvl7pPr>
            <a:lvl8pPr lvl="7" rtl="0" algn="ctr">
              <a:spcBef>
                <a:spcPts val="0"/>
              </a:spcBef>
              <a:spcAft>
                <a:spcPts val="0"/>
              </a:spcAft>
              <a:buNone/>
              <a:defRPr sz="1100">
                <a:solidFill>
                  <a:srgbClr val="FFC39F"/>
                </a:solidFill>
              </a:defRPr>
            </a:lvl8pPr>
            <a:lvl9pPr lvl="8" rtl="0" algn="ctr">
              <a:spcBef>
                <a:spcPts val="0"/>
              </a:spcBef>
              <a:spcAft>
                <a:spcPts val="0"/>
              </a:spcAft>
              <a:buNone/>
              <a:defRPr sz="1100">
                <a:solidFill>
                  <a:srgbClr val="FFC39F"/>
                </a:solidFill>
              </a:defRPr>
            </a:lvl9pPr>
          </a:lstStyle>
          <a:p/>
        </p:txBody>
      </p:sp>
      <p:sp>
        <p:nvSpPr>
          <p:cNvPr id="101" name="Google Shape;101;p18"/>
          <p:cNvSpPr txBox="1"/>
          <p:nvPr>
            <p:ph idx="5" type="title"/>
          </p:nvPr>
        </p:nvSpPr>
        <p:spPr>
          <a:xfrm>
            <a:off x="3651301" y="35776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C39F"/>
              </a:buClr>
              <a:buSzPts val="1400"/>
              <a:buNone/>
              <a:defRPr i="0" sz="1400">
                <a:solidFill>
                  <a:srgbClr val="FFC39F"/>
                </a:solidFill>
              </a:defRPr>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102" name="Google Shape;102;p18"/>
          <p:cNvSpPr txBox="1"/>
          <p:nvPr>
            <p:ph idx="6" type="subTitle"/>
          </p:nvPr>
        </p:nvSpPr>
        <p:spPr>
          <a:xfrm>
            <a:off x="3652175" y="4000350"/>
            <a:ext cx="1841400" cy="348900"/>
          </a:xfrm>
          <a:prstGeom prst="rect">
            <a:avLst/>
          </a:prstGeom>
        </p:spPr>
        <p:txBody>
          <a:bodyPr anchorCtr="0" anchor="t" bIns="0" lIns="0" spcFirstLastPara="1" rIns="0" wrap="square" tIns="0">
            <a:noAutofit/>
          </a:bodyPr>
          <a:lstStyle>
            <a:lvl1pPr lvl="0" rtl="0" algn="ctr">
              <a:spcBef>
                <a:spcPts val="0"/>
              </a:spcBef>
              <a:spcAft>
                <a:spcPts val="0"/>
              </a:spcAft>
              <a:buNone/>
              <a:defRPr sz="1100">
                <a:solidFill>
                  <a:srgbClr val="FFC39F"/>
                </a:solidFill>
              </a:defRPr>
            </a:lvl1pPr>
            <a:lvl2pPr lvl="1" rtl="0" algn="ctr">
              <a:spcBef>
                <a:spcPts val="0"/>
              </a:spcBef>
              <a:spcAft>
                <a:spcPts val="0"/>
              </a:spcAft>
              <a:buNone/>
              <a:defRPr sz="1100">
                <a:solidFill>
                  <a:srgbClr val="FFC39F"/>
                </a:solidFill>
              </a:defRPr>
            </a:lvl2pPr>
            <a:lvl3pPr lvl="2" rtl="0" algn="ctr">
              <a:spcBef>
                <a:spcPts val="0"/>
              </a:spcBef>
              <a:spcAft>
                <a:spcPts val="0"/>
              </a:spcAft>
              <a:buNone/>
              <a:defRPr sz="1100">
                <a:solidFill>
                  <a:srgbClr val="FFC39F"/>
                </a:solidFill>
              </a:defRPr>
            </a:lvl3pPr>
            <a:lvl4pPr lvl="3" rtl="0" algn="ctr">
              <a:spcBef>
                <a:spcPts val="0"/>
              </a:spcBef>
              <a:spcAft>
                <a:spcPts val="0"/>
              </a:spcAft>
              <a:buNone/>
              <a:defRPr sz="1100">
                <a:solidFill>
                  <a:srgbClr val="FFC39F"/>
                </a:solidFill>
              </a:defRPr>
            </a:lvl4pPr>
            <a:lvl5pPr lvl="4" rtl="0" algn="ctr">
              <a:spcBef>
                <a:spcPts val="0"/>
              </a:spcBef>
              <a:spcAft>
                <a:spcPts val="0"/>
              </a:spcAft>
              <a:buNone/>
              <a:defRPr sz="1100">
                <a:solidFill>
                  <a:srgbClr val="FFC39F"/>
                </a:solidFill>
              </a:defRPr>
            </a:lvl5pPr>
            <a:lvl6pPr lvl="5" rtl="0" algn="ctr">
              <a:spcBef>
                <a:spcPts val="0"/>
              </a:spcBef>
              <a:spcAft>
                <a:spcPts val="0"/>
              </a:spcAft>
              <a:buNone/>
              <a:defRPr sz="1100">
                <a:solidFill>
                  <a:srgbClr val="FFC39F"/>
                </a:solidFill>
              </a:defRPr>
            </a:lvl6pPr>
            <a:lvl7pPr lvl="6" rtl="0" algn="ctr">
              <a:spcBef>
                <a:spcPts val="0"/>
              </a:spcBef>
              <a:spcAft>
                <a:spcPts val="0"/>
              </a:spcAft>
              <a:buNone/>
              <a:defRPr sz="1100">
                <a:solidFill>
                  <a:srgbClr val="FFC39F"/>
                </a:solidFill>
              </a:defRPr>
            </a:lvl7pPr>
            <a:lvl8pPr lvl="7" rtl="0" algn="ctr">
              <a:spcBef>
                <a:spcPts val="0"/>
              </a:spcBef>
              <a:spcAft>
                <a:spcPts val="0"/>
              </a:spcAft>
              <a:buNone/>
              <a:defRPr sz="1100">
                <a:solidFill>
                  <a:srgbClr val="FFC39F"/>
                </a:solidFill>
              </a:defRPr>
            </a:lvl8pPr>
            <a:lvl9pPr lvl="8" rtl="0" algn="ctr">
              <a:spcBef>
                <a:spcPts val="0"/>
              </a:spcBef>
              <a:spcAft>
                <a:spcPts val="0"/>
              </a:spcAft>
              <a:buNone/>
              <a:defRPr sz="1100">
                <a:solidFill>
                  <a:srgbClr val="FFC39F"/>
                </a:solidFill>
              </a:defRPr>
            </a:lvl9pPr>
          </a:lstStyle>
          <a:p/>
        </p:txBody>
      </p:sp>
      <p:sp>
        <p:nvSpPr>
          <p:cNvPr id="103" name="Google Shape;103;p18"/>
          <p:cNvSpPr txBox="1"/>
          <p:nvPr>
            <p:ph idx="7" type="title"/>
          </p:nvPr>
        </p:nvSpPr>
        <p:spPr>
          <a:xfrm>
            <a:off x="3651301" y="17485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C39F"/>
              </a:buClr>
              <a:buSzPts val="1400"/>
              <a:buNone/>
              <a:defRPr i="0" sz="1400">
                <a:solidFill>
                  <a:srgbClr val="FFC39F"/>
                </a:solidFill>
              </a:defRPr>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104" name="Google Shape;104;p18"/>
          <p:cNvSpPr txBox="1"/>
          <p:nvPr>
            <p:ph idx="8" type="subTitle"/>
          </p:nvPr>
        </p:nvSpPr>
        <p:spPr>
          <a:xfrm>
            <a:off x="3652175" y="2171175"/>
            <a:ext cx="1841400" cy="348900"/>
          </a:xfrm>
          <a:prstGeom prst="rect">
            <a:avLst/>
          </a:prstGeom>
        </p:spPr>
        <p:txBody>
          <a:bodyPr anchorCtr="0" anchor="t" bIns="0" lIns="0" spcFirstLastPara="1" rIns="0" wrap="square" tIns="0">
            <a:noAutofit/>
          </a:bodyPr>
          <a:lstStyle>
            <a:lvl1pPr lvl="0" rtl="0" algn="ctr">
              <a:spcBef>
                <a:spcPts val="0"/>
              </a:spcBef>
              <a:spcAft>
                <a:spcPts val="0"/>
              </a:spcAft>
              <a:buNone/>
              <a:defRPr sz="1100">
                <a:solidFill>
                  <a:srgbClr val="FFC39F"/>
                </a:solidFill>
              </a:defRPr>
            </a:lvl1pPr>
            <a:lvl2pPr lvl="1" rtl="0" algn="ctr">
              <a:spcBef>
                <a:spcPts val="0"/>
              </a:spcBef>
              <a:spcAft>
                <a:spcPts val="0"/>
              </a:spcAft>
              <a:buNone/>
              <a:defRPr sz="1100">
                <a:solidFill>
                  <a:srgbClr val="FFC39F"/>
                </a:solidFill>
              </a:defRPr>
            </a:lvl2pPr>
            <a:lvl3pPr lvl="2" rtl="0" algn="ctr">
              <a:spcBef>
                <a:spcPts val="0"/>
              </a:spcBef>
              <a:spcAft>
                <a:spcPts val="0"/>
              </a:spcAft>
              <a:buNone/>
              <a:defRPr sz="1100">
                <a:solidFill>
                  <a:srgbClr val="FFC39F"/>
                </a:solidFill>
              </a:defRPr>
            </a:lvl3pPr>
            <a:lvl4pPr lvl="3" rtl="0" algn="ctr">
              <a:spcBef>
                <a:spcPts val="0"/>
              </a:spcBef>
              <a:spcAft>
                <a:spcPts val="0"/>
              </a:spcAft>
              <a:buNone/>
              <a:defRPr sz="1100">
                <a:solidFill>
                  <a:srgbClr val="FFC39F"/>
                </a:solidFill>
              </a:defRPr>
            </a:lvl4pPr>
            <a:lvl5pPr lvl="4" rtl="0" algn="ctr">
              <a:spcBef>
                <a:spcPts val="0"/>
              </a:spcBef>
              <a:spcAft>
                <a:spcPts val="0"/>
              </a:spcAft>
              <a:buNone/>
              <a:defRPr sz="1100">
                <a:solidFill>
                  <a:srgbClr val="FFC39F"/>
                </a:solidFill>
              </a:defRPr>
            </a:lvl5pPr>
            <a:lvl6pPr lvl="5" rtl="0" algn="ctr">
              <a:spcBef>
                <a:spcPts val="0"/>
              </a:spcBef>
              <a:spcAft>
                <a:spcPts val="0"/>
              </a:spcAft>
              <a:buNone/>
              <a:defRPr sz="1100">
                <a:solidFill>
                  <a:srgbClr val="FFC39F"/>
                </a:solidFill>
              </a:defRPr>
            </a:lvl6pPr>
            <a:lvl7pPr lvl="6" rtl="0" algn="ctr">
              <a:spcBef>
                <a:spcPts val="0"/>
              </a:spcBef>
              <a:spcAft>
                <a:spcPts val="0"/>
              </a:spcAft>
              <a:buNone/>
              <a:defRPr sz="1100">
                <a:solidFill>
                  <a:srgbClr val="FFC39F"/>
                </a:solidFill>
              </a:defRPr>
            </a:lvl7pPr>
            <a:lvl8pPr lvl="7" rtl="0" algn="ctr">
              <a:spcBef>
                <a:spcPts val="0"/>
              </a:spcBef>
              <a:spcAft>
                <a:spcPts val="0"/>
              </a:spcAft>
              <a:buNone/>
              <a:defRPr sz="1100">
                <a:solidFill>
                  <a:srgbClr val="FFC39F"/>
                </a:solidFill>
              </a:defRPr>
            </a:lvl8pPr>
            <a:lvl9pPr lvl="8" rtl="0" algn="ctr">
              <a:spcBef>
                <a:spcPts val="0"/>
              </a:spcBef>
              <a:spcAft>
                <a:spcPts val="0"/>
              </a:spcAft>
              <a:buNone/>
              <a:defRPr sz="1100">
                <a:solidFill>
                  <a:srgbClr val="FFC39F"/>
                </a:solidFill>
              </a:defRPr>
            </a:lvl9pPr>
          </a:lstStyle>
          <a:p/>
        </p:txBody>
      </p:sp>
      <p:sp>
        <p:nvSpPr>
          <p:cNvPr id="105" name="Google Shape;105;p18"/>
          <p:cNvSpPr txBox="1"/>
          <p:nvPr>
            <p:ph idx="9" type="title"/>
          </p:nvPr>
        </p:nvSpPr>
        <p:spPr>
          <a:xfrm>
            <a:off x="966788" y="35776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C39F"/>
              </a:buClr>
              <a:buSzPts val="1400"/>
              <a:buNone/>
              <a:defRPr i="0" sz="1400">
                <a:solidFill>
                  <a:srgbClr val="FFC39F"/>
                </a:solidFill>
              </a:defRPr>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106" name="Google Shape;106;p18"/>
          <p:cNvSpPr txBox="1"/>
          <p:nvPr>
            <p:ph idx="13" type="subTitle"/>
          </p:nvPr>
        </p:nvSpPr>
        <p:spPr>
          <a:xfrm>
            <a:off x="967663" y="4000350"/>
            <a:ext cx="1841400" cy="348900"/>
          </a:xfrm>
          <a:prstGeom prst="rect">
            <a:avLst/>
          </a:prstGeom>
        </p:spPr>
        <p:txBody>
          <a:bodyPr anchorCtr="0" anchor="t" bIns="0" lIns="0" spcFirstLastPara="1" rIns="0" wrap="square" tIns="0">
            <a:noAutofit/>
          </a:bodyPr>
          <a:lstStyle>
            <a:lvl1pPr lvl="0" rtl="0" algn="ctr">
              <a:spcBef>
                <a:spcPts val="0"/>
              </a:spcBef>
              <a:spcAft>
                <a:spcPts val="0"/>
              </a:spcAft>
              <a:buNone/>
              <a:defRPr sz="1100">
                <a:solidFill>
                  <a:srgbClr val="FFC39F"/>
                </a:solidFill>
              </a:defRPr>
            </a:lvl1pPr>
            <a:lvl2pPr lvl="1" rtl="0" algn="ctr">
              <a:spcBef>
                <a:spcPts val="0"/>
              </a:spcBef>
              <a:spcAft>
                <a:spcPts val="0"/>
              </a:spcAft>
              <a:buNone/>
              <a:defRPr sz="1100">
                <a:solidFill>
                  <a:srgbClr val="FFC39F"/>
                </a:solidFill>
              </a:defRPr>
            </a:lvl2pPr>
            <a:lvl3pPr lvl="2" rtl="0" algn="ctr">
              <a:spcBef>
                <a:spcPts val="0"/>
              </a:spcBef>
              <a:spcAft>
                <a:spcPts val="0"/>
              </a:spcAft>
              <a:buNone/>
              <a:defRPr sz="1100">
                <a:solidFill>
                  <a:srgbClr val="FFC39F"/>
                </a:solidFill>
              </a:defRPr>
            </a:lvl3pPr>
            <a:lvl4pPr lvl="3" rtl="0" algn="ctr">
              <a:spcBef>
                <a:spcPts val="0"/>
              </a:spcBef>
              <a:spcAft>
                <a:spcPts val="0"/>
              </a:spcAft>
              <a:buNone/>
              <a:defRPr sz="1100">
                <a:solidFill>
                  <a:srgbClr val="FFC39F"/>
                </a:solidFill>
              </a:defRPr>
            </a:lvl4pPr>
            <a:lvl5pPr lvl="4" rtl="0" algn="ctr">
              <a:spcBef>
                <a:spcPts val="0"/>
              </a:spcBef>
              <a:spcAft>
                <a:spcPts val="0"/>
              </a:spcAft>
              <a:buNone/>
              <a:defRPr sz="1100">
                <a:solidFill>
                  <a:srgbClr val="FFC39F"/>
                </a:solidFill>
              </a:defRPr>
            </a:lvl5pPr>
            <a:lvl6pPr lvl="5" rtl="0" algn="ctr">
              <a:spcBef>
                <a:spcPts val="0"/>
              </a:spcBef>
              <a:spcAft>
                <a:spcPts val="0"/>
              </a:spcAft>
              <a:buNone/>
              <a:defRPr sz="1100">
                <a:solidFill>
                  <a:srgbClr val="FFC39F"/>
                </a:solidFill>
              </a:defRPr>
            </a:lvl6pPr>
            <a:lvl7pPr lvl="6" rtl="0" algn="ctr">
              <a:spcBef>
                <a:spcPts val="0"/>
              </a:spcBef>
              <a:spcAft>
                <a:spcPts val="0"/>
              </a:spcAft>
              <a:buNone/>
              <a:defRPr sz="1100">
                <a:solidFill>
                  <a:srgbClr val="FFC39F"/>
                </a:solidFill>
              </a:defRPr>
            </a:lvl7pPr>
            <a:lvl8pPr lvl="7" rtl="0" algn="ctr">
              <a:spcBef>
                <a:spcPts val="0"/>
              </a:spcBef>
              <a:spcAft>
                <a:spcPts val="0"/>
              </a:spcAft>
              <a:buNone/>
              <a:defRPr sz="1100">
                <a:solidFill>
                  <a:srgbClr val="FFC39F"/>
                </a:solidFill>
              </a:defRPr>
            </a:lvl8pPr>
            <a:lvl9pPr lvl="8" rtl="0" algn="ctr">
              <a:spcBef>
                <a:spcPts val="0"/>
              </a:spcBef>
              <a:spcAft>
                <a:spcPts val="0"/>
              </a:spcAft>
              <a:buNone/>
              <a:defRPr sz="1100">
                <a:solidFill>
                  <a:srgbClr val="FFC39F"/>
                </a:solidFill>
              </a:defRPr>
            </a:lvl9pPr>
          </a:lstStyle>
          <a:p/>
        </p:txBody>
      </p:sp>
      <p:sp>
        <p:nvSpPr>
          <p:cNvPr id="107" name="Google Shape;107;p18"/>
          <p:cNvSpPr txBox="1"/>
          <p:nvPr>
            <p:ph idx="14" type="title"/>
          </p:nvPr>
        </p:nvSpPr>
        <p:spPr>
          <a:xfrm>
            <a:off x="6336663" y="35776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C39F"/>
              </a:buClr>
              <a:buSzPts val="1400"/>
              <a:buNone/>
              <a:defRPr i="0" sz="1400">
                <a:solidFill>
                  <a:srgbClr val="FFC39F"/>
                </a:solidFill>
              </a:defRPr>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108" name="Google Shape;108;p18"/>
          <p:cNvSpPr txBox="1"/>
          <p:nvPr>
            <p:ph idx="15" type="subTitle"/>
          </p:nvPr>
        </p:nvSpPr>
        <p:spPr>
          <a:xfrm>
            <a:off x="6337538" y="4000350"/>
            <a:ext cx="1841400" cy="348900"/>
          </a:xfrm>
          <a:prstGeom prst="rect">
            <a:avLst/>
          </a:prstGeom>
        </p:spPr>
        <p:txBody>
          <a:bodyPr anchorCtr="0" anchor="t" bIns="0" lIns="0" spcFirstLastPara="1" rIns="0" wrap="square" tIns="0">
            <a:noAutofit/>
          </a:bodyPr>
          <a:lstStyle>
            <a:lvl1pPr lvl="0" rtl="0" algn="ctr">
              <a:spcBef>
                <a:spcPts val="0"/>
              </a:spcBef>
              <a:spcAft>
                <a:spcPts val="0"/>
              </a:spcAft>
              <a:buNone/>
              <a:defRPr sz="1100">
                <a:solidFill>
                  <a:srgbClr val="FFC39F"/>
                </a:solidFill>
              </a:defRPr>
            </a:lvl1pPr>
            <a:lvl2pPr lvl="1" rtl="0" algn="ctr">
              <a:spcBef>
                <a:spcPts val="0"/>
              </a:spcBef>
              <a:spcAft>
                <a:spcPts val="0"/>
              </a:spcAft>
              <a:buNone/>
              <a:defRPr sz="1100">
                <a:solidFill>
                  <a:srgbClr val="FFC39F"/>
                </a:solidFill>
              </a:defRPr>
            </a:lvl2pPr>
            <a:lvl3pPr lvl="2" rtl="0" algn="ctr">
              <a:spcBef>
                <a:spcPts val="0"/>
              </a:spcBef>
              <a:spcAft>
                <a:spcPts val="0"/>
              </a:spcAft>
              <a:buNone/>
              <a:defRPr sz="1100">
                <a:solidFill>
                  <a:srgbClr val="FFC39F"/>
                </a:solidFill>
              </a:defRPr>
            </a:lvl3pPr>
            <a:lvl4pPr lvl="3" rtl="0" algn="ctr">
              <a:spcBef>
                <a:spcPts val="0"/>
              </a:spcBef>
              <a:spcAft>
                <a:spcPts val="0"/>
              </a:spcAft>
              <a:buNone/>
              <a:defRPr sz="1100">
                <a:solidFill>
                  <a:srgbClr val="FFC39F"/>
                </a:solidFill>
              </a:defRPr>
            </a:lvl4pPr>
            <a:lvl5pPr lvl="4" rtl="0" algn="ctr">
              <a:spcBef>
                <a:spcPts val="0"/>
              </a:spcBef>
              <a:spcAft>
                <a:spcPts val="0"/>
              </a:spcAft>
              <a:buNone/>
              <a:defRPr sz="1100">
                <a:solidFill>
                  <a:srgbClr val="FFC39F"/>
                </a:solidFill>
              </a:defRPr>
            </a:lvl5pPr>
            <a:lvl6pPr lvl="5" rtl="0" algn="ctr">
              <a:spcBef>
                <a:spcPts val="0"/>
              </a:spcBef>
              <a:spcAft>
                <a:spcPts val="0"/>
              </a:spcAft>
              <a:buNone/>
              <a:defRPr sz="1100">
                <a:solidFill>
                  <a:srgbClr val="FFC39F"/>
                </a:solidFill>
              </a:defRPr>
            </a:lvl6pPr>
            <a:lvl7pPr lvl="6" rtl="0" algn="ctr">
              <a:spcBef>
                <a:spcPts val="0"/>
              </a:spcBef>
              <a:spcAft>
                <a:spcPts val="0"/>
              </a:spcAft>
              <a:buNone/>
              <a:defRPr sz="1100">
                <a:solidFill>
                  <a:srgbClr val="FFC39F"/>
                </a:solidFill>
              </a:defRPr>
            </a:lvl7pPr>
            <a:lvl8pPr lvl="7" rtl="0" algn="ctr">
              <a:spcBef>
                <a:spcPts val="0"/>
              </a:spcBef>
              <a:spcAft>
                <a:spcPts val="0"/>
              </a:spcAft>
              <a:buNone/>
              <a:defRPr sz="1100">
                <a:solidFill>
                  <a:srgbClr val="FFC39F"/>
                </a:solidFill>
              </a:defRPr>
            </a:lvl8pPr>
            <a:lvl9pPr lvl="8" rtl="0" algn="ctr">
              <a:spcBef>
                <a:spcPts val="0"/>
              </a:spcBef>
              <a:spcAft>
                <a:spcPts val="0"/>
              </a:spcAft>
              <a:buNone/>
              <a:defRPr sz="1100">
                <a:solidFill>
                  <a:srgbClr val="FFC39F"/>
                </a:solidFill>
              </a:defRPr>
            </a:lvl9pPr>
          </a:lstStyle>
          <a:p/>
        </p:txBody>
      </p:sp>
      <p:sp>
        <p:nvSpPr>
          <p:cNvPr id="109" name="Google Shape;109;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EXT 2">
  <p:cSld name="CUSTOM_10">
    <p:bg>
      <p:bgPr>
        <a:solidFill>
          <a:srgbClr val="FFC39F"/>
        </a:solidFill>
      </p:bgPr>
    </p:bg>
    <p:spTree>
      <p:nvGrpSpPr>
        <p:cNvPr id="110" name="Shape 110"/>
        <p:cNvGrpSpPr/>
        <p:nvPr/>
      </p:nvGrpSpPr>
      <p:grpSpPr>
        <a:xfrm>
          <a:off x="0" y="0"/>
          <a:ext cx="0" cy="0"/>
          <a:chOff x="0" y="0"/>
          <a:chExt cx="0" cy="0"/>
        </a:xfrm>
      </p:grpSpPr>
      <p:sp>
        <p:nvSpPr>
          <p:cNvPr id="111" name="Google Shape;111;p19"/>
          <p:cNvSpPr/>
          <p:nvPr/>
        </p:nvSpPr>
        <p:spPr>
          <a:xfrm>
            <a:off x="6018850" y="1336775"/>
            <a:ext cx="3135000" cy="2519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txBox="1"/>
          <p:nvPr>
            <p:ph type="title"/>
          </p:nvPr>
        </p:nvSpPr>
        <p:spPr>
          <a:xfrm>
            <a:off x="6704776" y="1838000"/>
            <a:ext cx="1404000" cy="705600"/>
          </a:xfrm>
          <a:prstGeom prst="rect">
            <a:avLst/>
          </a:prstGeom>
          <a:noFill/>
          <a:ln>
            <a:noFill/>
          </a:ln>
        </p:spPr>
        <p:txBody>
          <a:bodyPr anchorCtr="0" anchor="b" bIns="0" lIns="0" spcFirstLastPara="1" rIns="0" wrap="square" tIns="0">
            <a:noAutofit/>
          </a:bodyPr>
          <a:lstStyle>
            <a:lvl1pPr lvl="0" rtl="0">
              <a:spcBef>
                <a:spcPts val="0"/>
              </a:spcBef>
              <a:spcAft>
                <a:spcPts val="0"/>
              </a:spcAft>
              <a:buClr>
                <a:srgbClr val="FFC39F"/>
              </a:buClr>
              <a:buSzPts val="2200"/>
              <a:buNone/>
              <a:defRPr i="0" sz="2200">
                <a:solidFill>
                  <a:srgbClr val="FFC39F"/>
                </a:solidFill>
              </a:defRPr>
            </a:lvl1pPr>
            <a:lvl2pPr lvl="1" rtl="0">
              <a:spcBef>
                <a:spcPts val="0"/>
              </a:spcBef>
              <a:spcAft>
                <a:spcPts val="0"/>
              </a:spcAft>
              <a:buClr>
                <a:srgbClr val="FFC39F"/>
              </a:buClr>
              <a:buSzPts val="2500"/>
              <a:buNone/>
              <a:defRPr sz="2500">
                <a:solidFill>
                  <a:srgbClr val="FFC39F"/>
                </a:solidFill>
              </a:defRPr>
            </a:lvl2pPr>
            <a:lvl3pPr lvl="2" rtl="0">
              <a:spcBef>
                <a:spcPts val="0"/>
              </a:spcBef>
              <a:spcAft>
                <a:spcPts val="0"/>
              </a:spcAft>
              <a:buClr>
                <a:srgbClr val="FFC39F"/>
              </a:buClr>
              <a:buSzPts val="2500"/>
              <a:buNone/>
              <a:defRPr sz="2500">
                <a:solidFill>
                  <a:srgbClr val="FFC39F"/>
                </a:solidFill>
              </a:defRPr>
            </a:lvl3pPr>
            <a:lvl4pPr lvl="3" rtl="0">
              <a:spcBef>
                <a:spcPts val="0"/>
              </a:spcBef>
              <a:spcAft>
                <a:spcPts val="0"/>
              </a:spcAft>
              <a:buClr>
                <a:srgbClr val="FFC39F"/>
              </a:buClr>
              <a:buSzPts val="2500"/>
              <a:buNone/>
              <a:defRPr sz="2500">
                <a:solidFill>
                  <a:srgbClr val="FFC39F"/>
                </a:solidFill>
              </a:defRPr>
            </a:lvl4pPr>
            <a:lvl5pPr lvl="4" rtl="0">
              <a:spcBef>
                <a:spcPts val="0"/>
              </a:spcBef>
              <a:spcAft>
                <a:spcPts val="0"/>
              </a:spcAft>
              <a:buClr>
                <a:srgbClr val="FFC39F"/>
              </a:buClr>
              <a:buSzPts val="2500"/>
              <a:buNone/>
              <a:defRPr sz="2500">
                <a:solidFill>
                  <a:srgbClr val="FFC39F"/>
                </a:solidFill>
              </a:defRPr>
            </a:lvl5pPr>
            <a:lvl6pPr lvl="5" rtl="0">
              <a:spcBef>
                <a:spcPts val="0"/>
              </a:spcBef>
              <a:spcAft>
                <a:spcPts val="0"/>
              </a:spcAft>
              <a:buClr>
                <a:srgbClr val="FFC39F"/>
              </a:buClr>
              <a:buSzPts val="2500"/>
              <a:buNone/>
              <a:defRPr sz="2500">
                <a:solidFill>
                  <a:srgbClr val="FFC39F"/>
                </a:solidFill>
              </a:defRPr>
            </a:lvl6pPr>
            <a:lvl7pPr lvl="6" rtl="0">
              <a:spcBef>
                <a:spcPts val="0"/>
              </a:spcBef>
              <a:spcAft>
                <a:spcPts val="0"/>
              </a:spcAft>
              <a:buClr>
                <a:srgbClr val="FFC39F"/>
              </a:buClr>
              <a:buSzPts val="2500"/>
              <a:buNone/>
              <a:defRPr sz="2500">
                <a:solidFill>
                  <a:srgbClr val="FFC39F"/>
                </a:solidFill>
              </a:defRPr>
            </a:lvl7pPr>
            <a:lvl8pPr lvl="7" rtl="0">
              <a:spcBef>
                <a:spcPts val="0"/>
              </a:spcBef>
              <a:spcAft>
                <a:spcPts val="0"/>
              </a:spcAft>
              <a:buClr>
                <a:srgbClr val="FFC39F"/>
              </a:buClr>
              <a:buSzPts val="2500"/>
              <a:buNone/>
              <a:defRPr sz="2500">
                <a:solidFill>
                  <a:srgbClr val="FFC39F"/>
                </a:solidFill>
              </a:defRPr>
            </a:lvl8pPr>
            <a:lvl9pPr lvl="8" rtl="0">
              <a:spcBef>
                <a:spcPts val="0"/>
              </a:spcBef>
              <a:spcAft>
                <a:spcPts val="0"/>
              </a:spcAft>
              <a:buClr>
                <a:srgbClr val="FFC39F"/>
              </a:buClr>
              <a:buSzPts val="2500"/>
              <a:buNone/>
              <a:defRPr sz="2500">
                <a:solidFill>
                  <a:srgbClr val="FFC39F"/>
                </a:solidFill>
              </a:defRPr>
            </a:lvl9pPr>
          </a:lstStyle>
          <a:p/>
        </p:txBody>
      </p:sp>
      <p:sp>
        <p:nvSpPr>
          <p:cNvPr id="113" name="Google Shape;113;p19"/>
          <p:cNvSpPr txBox="1"/>
          <p:nvPr>
            <p:ph idx="1" type="subTitle"/>
          </p:nvPr>
        </p:nvSpPr>
        <p:spPr>
          <a:xfrm>
            <a:off x="6704776" y="2731746"/>
            <a:ext cx="1572600" cy="182400"/>
          </a:xfrm>
          <a:prstGeom prst="rect">
            <a:avLst/>
          </a:prstGeom>
        </p:spPr>
        <p:txBody>
          <a:bodyPr anchorCtr="0" anchor="t" bIns="0" lIns="0" spcFirstLastPara="1" rIns="0" wrap="square" tIns="0">
            <a:noAutofit/>
          </a:bodyPr>
          <a:lstStyle>
            <a:lvl1pPr lvl="0" rtl="0">
              <a:spcBef>
                <a:spcPts val="0"/>
              </a:spcBef>
              <a:spcAft>
                <a:spcPts val="0"/>
              </a:spcAft>
              <a:buNone/>
              <a:defRPr sz="1000">
                <a:solidFill>
                  <a:srgbClr val="FFC39F"/>
                </a:solidFill>
              </a:defRPr>
            </a:lvl1pPr>
            <a:lvl2pPr lvl="1" rtl="0">
              <a:spcBef>
                <a:spcPts val="0"/>
              </a:spcBef>
              <a:spcAft>
                <a:spcPts val="0"/>
              </a:spcAft>
              <a:buNone/>
              <a:defRPr sz="600">
                <a:solidFill>
                  <a:srgbClr val="FFC39F"/>
                </a:solidFill>
              </a:defRPr>
            </a:lvl2pPr>
            <a:lvl3pPr lvl="2" rtl="0">
              <a:spcBef>
                <a:spcPts val="0"/>
              </a:spcBef>
              <a:spcAft>
                <a:spcPts val="0"/>
              </a:spcAft>
              <a:buNone/>
              <a:defRPr sz="600">
                <a:solidFill>
                  <a:srgbClr val="FFC39F"/>
                </a:solidFill>
              </a:defRPr>
            </a:lvl3pPr>
            <a:lvl4pPr lvl="3" rtl="0">
              <a:spcBef>
                <a:spcPts val="0"/>
              </a:spcBef>
              <a:spcAft>
                <a:spcPts val="0"/>
              </a:spcAft>
              <a:buNone/>
              <a:defRPr sz="600">
                <a:solidFill>
                  <a:srgbClr val="FFC39F"/>
                </a:solidFill>
              </a:defRPr>
            </a:lvl4pPr>
            <a:lvl5pPr lvl="4" rtl="0">
              <a:spcBef>
                <a:spcPts val="0"/>
              </a:spcBef>
              <a:spcAft>
                <a:spcPts val="0"/>
              </a:spcAft>
              <a:buNone/>
              <a:defRPr sz="600">
                <a:solidFill>
                  <a:srgbClr val="FFC39F"/>
                </a:solidFill>
              </a:defRPr>
            </a:lvl5pPr>
            <a:lvl6pPr lvl="5" rtl="0">
              <a:spcBef>
                <a:spcPts val="0"/>
              </a:spcBef>
              <a:spcAft>
                <a:spcPts val="0"/>
              </a:spcAft>
              <a:buNone/>
              <a:defRPr sz="600">
                <a:solidFill>
                  <a:srgbClr val="FFC39F"/>
                </a:solidFill>
              </a:defRPr>
            </a:lvl6pPr>
            <a:lvl7pPr lvl="6" rtl="0">
              <a:spcBef>
                <a:spcPts val="0"/>
              </a:spcBef>
              <a:spcAft>
                <a:spcPts val="0"/>
              </a:spcAft>
              <a:buNone/>
              <a:defRPr sz="600">
                <a:solidFill>
                  <a:srgbClr val="FFC39F"/>
                </a:solidFill>
              </a:defRPr>
            </a:lvl7pPr>
            <a:lvl8pPr lvl="7" rtl="0">
              <a:spcBef>
                <a:spcPts val="0"/>
              </a:spcBef>
              <a:spcAft>
                <a:spcPts val="0"/>
              </a:spcAft>
              <a:buNone/>
              <a:defRPr sz="600">
                <a:solidFill>
                  <a:srgbClr val="FFC39F"/>
                </a:solidFill>
              </a:defRPr>
            </a:lvl8pPr>
            <a:lvl9pPr lvl="8" rtl="0">
              <a:spcBef>
                <a:spcPts val="0"/>
              </a:spcBef>
              <a:spcAft>
                <a:spcPts val="0"/>
              </a:spcAft>
              <a:buNone/>
              <a:defRPr sz="600">
                <a:solidFill>
                  <a:srgbClr val="FFC39F"/>
                </a:solidFill>
              </a:defRPr>
            </a:lvl9pPr>
          </a:lstStyle>
          <a:p/>
        </p:txBody>
      </p:sp>
      <p:sp>
        <p:nvSpPr>
          <p:cNvPr id="114" name="Google Shape;114;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EXT 3">
  <p:cSld name="CUSTOM_11">
    <p:bg>
      <p:bgPr>
        <a:solidFill>
          <a:srgbClr val="434343"/>
        </a:solidFill>
      </p:bgPr>
    </p:bg>
    <p:spTree>
      <p:nvGrpSpPr>
        <p:cNvPr id="115" name="Shape 115"/>
        <p:cNvGrpSpPr/>
        <p:nvPr/>
      </p:nvGrpSpPr>
      <p:grpSpPr>
        <a:xfrm>
          <a:off x="0" y="0"/>
          <a:ext cx="0" cy="0"/>
          <a:chOff x="0" y="0"/>
          <a:chExt cx="0" cy="0"/>
        </a:xfrm>
      </p:grpSpPr>
      <p:sp>
        <p:nvSpPr>
          <p:cNvPr id="116" name="Google Shape;116;p20"/>
          <p:cNvSpPr/>
          <p:nvPr/>
        </p:nvSpPr>
        <p:spPr>
          <a:xfrm>
            <a:off x="6018850" y="1336775"/>
            <a:ext cx="3135000" cy="2519100"/>
          </a:xfrm>
          <a:prstGeom prst="rect">
            <a:avLst/>
          </a:prstGeom>
          <a:solidFill>
            <a:srgbClr val="FFC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txBox="1"/>
          <p:nvPr>
            <p:ph type="title"/>
          </p:nvPr>
        </p:nvSpPr>
        <p:spPr>
          <a:xfrm>
            <a:off x="6704776" y="1838000"/>
            <a:ext cx="1572600" cy="7056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2200"/>
              <a:buNone/>
              <a:defRPr i="0" sz="22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18" name="Google Shape;118;p20"/>
          <p:cNvSpPr txBox="1"/>
          <p:nvPr>
            <p:ph idx="1" type="subTitle"/>
          </p:nvPr>
        </p:nvSpPr>
        <p:spPr>
          <a:xfrm>
            <a:off x="6704776" y="2731746"/>
            <a:ext cx="1572600" cy="182400"/>
          </a:xfrm>
          <a:prstGeom prst="rect">
            <a:avLst/>
          </a:prstGeom>
        </p:spPr>
        <p:txBody>
          <a:bodyPr anchorCtr="0" anchor="t" bIns="0" lIns="0" spcFirstLastPara="1" rIns="0" wrap="square" tIns="0">
            <a:noAutofit/>
          </a:bodyPr>
          <a:lstStyle>
            <a:lvl1pPr lvl="0" rtl="0">
              <a:spcBef>
                <a:spcPts val="0"/>
              </a:spcBef>
              <a:spcAft>
                <a:spcPts val="0"/>
              </a:spcAft>
              <a:buNone/>
              <a:defRPr sz="1000"/>
            </a:lvl1pPr>
            <a:lvl2pPr lvl="1" rtl="0">
              <a:spcBef>
                <a:spcPts val="0"/>
              </a:spcBef>
              <a:spcAft>
                <a:spcPts val="0"/>
              </a:spcAft>
              <a:buNone/>
              <a:defRPr sz="600"/>
            </a:lvl2pPr>
            <a:lvl3pPr lvl="2" rtl="0">
              <a:spcBef>
                <a:spcPts val="0"/>
              </a:spcBef>
              <a:spcAft>
                <a:spcPts val="0"/>
              </a:spcAft>
              <a:buNone/>
              <a:defRPr sz="600"/>
            </a:lvl3pPr>
            <a:lvl4pPr lvl="3" rtl="0">
              <a:spcBef>
                <a:spcPts val="0"/>
              </a:spcBef>
              <a:spcAft>
                <a:spcPts val="0"/>
              </a:spcAft>
              <a:buNone/>
              <a:defRPr sz="600"/>
            </a:lvl4pPr>
            <a:lvl5pPr lvl="4" rtl="0">
              <a:spcBef>
                <a:spcPts val="0"/>
              </a:spcBef>
              <a:spcAft>
                <a:spcPts val="0"/>
              </a:spcAft>
              <a:buNone/>
              <a:defRPr sz="600"/>
            </a:lvl5pPr>
            <a:lvl6pPr lvl="5" rtl="0">
              <a:spcBef>
                <a:spcPts val="0"/>
              </a:spcBef>
              <a:spcAft>
                <a:spcPts val="0"/>
              </a:spcAft>
              <a:buNone/>
              <a:defRPr sz="600"/>
            </a:lvl6pPr>
            <a:lvl7pPr lvl="6" rtl="0">
              <a:spcBef>
                <a:spcPts val="0"/>
              </a:spcBef>
              <a:spcAft>
                <a:spcPts val="0"/>
              </a:spcAft>
              <a:buNone/>
              <a:defRPr sz="600"/>
            </a:lvl7pPr>
            <a:lvl8pPr lvl="7" rtl="0">
              <a:spcBef>
                <a:spcPts val="0"/>
              </a:spcBef>
              <a:spcAft>
                <a:spcPts val="0"/>
              </a:spcAft>
              <a:buNone/>
              <a:defRPr sz="600"/>
            </a:lvl8pPr>
            <a:lvl9pPr lvl="8" rtl="0">
              <a:spcBef>
                <a:spcPts val="0"/>
              </a:spcBef>
              <a:spcAft>
                <a:spcPts val="0"/>
              </a:spcAft>
              <a:buNone/>
              <a:defRPr sz="600"/>
            </a:lvl9pPr>
          </a:lstStyle>
          <a:p/>
        </p:txBody>
      </p:sp>
      <p:sp>
        <p:nvSpPr>
          <p:cNvPr id="119" name="Google Shape;119;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p:cSld name="OBJECT_1">
    <p:bg>
      <p:bgPr>
        <a:solidFill>
          <a:srgbClr val="FFC39F"/>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887750" y="1917800"/>
            <a:ext cx="7368600" cy="909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6000"/>
              <a:buNone/>
              <a:defRPr i="0" sz="6000"/>
            </a:lvl1pPr>
            <a:lvl2pPr lvl="1" rtl="0" algn="ctr">
              <a:spcBef>
                <a:spcPts val="0"/>
              </a:spcBef>
              <a:spcAft>
                <a:spcPts val="0"/>
              </a:spcAft>
              <a:buSzPts val="3300"/>
              <a:buNone/>
              <a:defRPr sz="3300"/>
            </a:lvl2pPr>
            <a:lvl3pPr lvl="2" rtl="0" algn="ctr">
              <a:spcBef>
                <a:spcPts val="0"/>
              </a:spcBef>
              <a:spcAft>
                <a:spcPts val="0"/>
              </a:spcAft>
              <a:buSzPts val="3300"/>
              <a:buNone/>
              <a:defRPr sz="3300"/>
            </a:lvl3pPr>
            <a:lvl4pPr lvl="3" rtl="0" algn="ctr">
              <a:spcBef>
                <a:spcPts val="0"/>
              </a:spcBef>
              <a:spcAft>
                <a:spcPts val="0"/>
              </a:spcAft>
              <a:buSzPts val="3300"/>
              <a:buNone/>
              <a:defRPr sz="3300"/>
            </a:lvl4pPr>
            <a:lvl5pPr lvl="4" rtl="0" algn="ctr">
              <a:spcBef>
                <a:spcPts val="0"/>
              </a:spcBef>
              <a:spcAft>
                <a:spcPts val="0"/>
              </a:spcAft>
              <a:buSzPts val="3300"/>
              <a:buNone/>
              <a:defRPr sz="3300"/>
            </a:lvl5pPr>
            <a:lvl6pPr lvl="5" rtl="0" algn="ctr">
              <a:spcBef>
                <a:spcPts val="0"/>
              </a:spcBef>
              <a:spcAft>
                <a:spcPts val="0"/>
              </a:spcAft>
              <a:buSzPts val="3300"/>
              <a:buNone/>
              <a:defRPr sz="3300"/>
            </a:lvl6pPr>
            <a:lvl7pPr lvl="6" rtl="0" algn="ctr">
              <a:spcBef>
                <a:spcPts val="0"/>
              </a:spcBef>
              <a:spcAft>
                <a:spcPts val="0"/>
              </a:spcAft>
              <a:buSzPts val="3300"/>
              <a:buNone/>
              <a:defRPr sz="3300"/>
            </a:lvl7pPr>
            <a:lvl8pPr lvl="7" rtl="0" algn="ctr">
              <a:spcBef>
                <a:spcPts val="0"/>
              </a:spcBef>
              <a:spcAft>
                <a:spcPts val="0"/>
              </a:spcAft>
              <a:buSzPts val="3300"/>
              <a:buNone/>
              <a:defRPr sz="3300"/>
            </a:lvl8pPr>
            <a:lvl9pPr lvl="8" rtl="0" algn="ctr">
              <a:spcBef>
                <a:spcPts val="0"/>
              </a:spcBef>
              <a:spcAft>
                <a:spcPts val="0"/>
              </a:spcAft>
              <a:buSzPts val="3300"/>
              <a:buNone/>
              <a:defRPr sz="3300"/>
            </a:lvl9pPr>
          </a:lstStyle>
          <a:p/>
        </p:txBody>
      </p:sp>
      <p:sp>
        <p:nvSpPr>
          <p:cNvPr id="15" name="Google Shape;15;p3"/>
          <p:cNvSpPr txBox="1"/>
          <p:nvPr>
            <p:ph idx="1" type="subTitle"/>
          </p:nvPr>
        </p:nvSpPr>
        <p:spPr>
          <a:xfrm>
            <a:off x="2897425" y="2950825"/>
            <a:ext cx="3349200" cy="152400"/>
          </a:xfrm>
          <a:prstGeom prst="rect">
            <a:avLst/>
          </a:prstGeom>
        </p:spPr>
        <p:txBody>
          <a:bodyPr anchorCtr="0" anchor="t" bIns="0" lIns="0" spcFirstLastPara="1" rIns="0" wrap="square" tIns="0">
            <a:noAutofit/>
          </a:bodyPr>
          <a:lstStyle>
            <a:lvl1pPr lvl="0" rtl="0" algn="ctr">
              <a:spcBef>
                <a:spcPts val="0"/>
              </a:spcBef>
              <a:spcAft>
                <a:spcPts val="0"/>
              </a:spcAft>
              <a:buNone/>
              <a:defRPr/>
            </a:lvl1pPr>
            <a:lvl2pPr lvl="1" rtl="0" algn="ctr">
              <a:spcBef>
                <a:spcPts val="0"/>
              </a:spcBef>
              <a:spcAft>
                <a:spcPts val="0"/>
              </a:spcAft>
              <a:buNone/>
              <a:defRPr sz="600"/>
            </a:lvl2pPr>
            <a:lvl3pPr lvl="2" rtl="0" algn="ctr">
              <a:spcBef>
                <a:spcPts val="0"/>
              </a:spcBef>
              <a:spcAft>
                <a:spcPts val="0"/>
              </a:spcAft>
              <a:buNone/>
              <a:defRPr sz="600"/>
            </a:lvl3pPr>
            <a:lvl4pPr lvl="3" rtl="0" algn="ctr">
              <a:spcBef>
                <a:spcPts val="0"/>
              </a:spcBef>
              <a:spcAft>
                <a:spcPts val="0"/>
              </a:spcAft>
              <a:buNone/>
              <a:defRPr sz="600"/>
            </a:lvl4pPr>
            <a:lvl5pPr lvl="4" rtl="0" algn="ctr">
              <a:spcBef>
                <a:spcPts val="0"/>
              </a:spcBef>
              <a:spcAft>
                <a:spcPts val="0"/>
              </a:spcAft>
              <a:buNone/>
              <a:defRPr sz="600"/>
            </a:lvl5pPr>
            <a:lvl6pPr lvl="5" rtl="0" algn="ctr">
              <a:spcBef>
                <a:spcPts val="0"/>
              </a:spcBef>
              <a:spcAft>
                <a:spcPts val="0"/>
              </a:spcAft>
              <a:buNone/>
              <a:defRPr sz="600"/>
            </a:lvl6pPr>
            <a:lvl7pPr lvl="6" rtl="0" algn="ctr">
              <a:spcBef>
                <a:spcPts val="0"/>
              </a:spcBef>
              <a:spcAft>
                <a:spcPts val="0"/>
              </a:spcAft>
              <a:buNone/>
              <a:defRPr sz="600"/>
            </a:lvl7pPr>
            <a:lvl8pPr lvl="7" rtl="0" algn="ctr">
              <a:spcBef>
                <a:spcPts val="0"/>
              </a:spcBef>
              <a:spcAft>
                <a:spcPts val="0"/>
              </a:spcAft>
              <a:buNone/>
              <a:defRPr sz="600"/>
            </a:lvl8pPr>
            <a:lvl9pPr lvl="8" rtl="0" algn="ctr">
              <a:spcBef>
                <a:spcPts val="0"/>
              </a:spcBef>
              <a:spcAft>
                <a:spcPts val="0"/>
              </a:spcAft>
              <a:buNone/>
              <a:defRPr sz="600"/>
            </a:lvl9pPr>
          </a:lstStyle>
          <a:p/>
        </p:txBody>
      </p:sp>
      <p:sp>
        <p:nvSpPr>
          <p:cNvPr id="16" name="Google Shape;1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EXT 4">
  <p:cSld name="OBJECT_2">
    <p:bg>
      <p:bgPr>
        <a:solidFill>
          <a:srgbClr val="434343"/>
        </a:solidFill>
      </p:bgPr>
    </p:bg>
    <p:spTree>
      <p:nvGrpSpPr>
        <p:cNvPr id="120" name="Shape 120"/>
        <p:cNvGrpSpPr/>
        <p:nvPr/>
      </p:nvGrpSpPr>
      <p:grpSpPr>
        <a:xfrm>
          <a:off x="0" y="0"/>
          <a:ext cx="0" cy="0"/>
          <a:chOff x="0" y="0"/>
          <a:chExt cx="0" cy="0"/>
        </a:xfrm>
      </p:grpSpPr>
      <p:sp>
        <p:nvSpPr>
          <p:cNvPr id="121" name="Google Shape;121;p21"/>
          <p:cNvSpPr txBox="1"/>
          <p:nvPr>
            <p:ph type="title"/>
          </p:nvPr>
        </p:nvSpPr>
        <p:spPr>
          <a:xfrm flipH="1">
            <a:off x="2784425" y="2287725"/>
            <a:ext cx="5633100" cy="1018800"/>
          </a:xfrm>
          <a:prstGeom prst="rect">
            <a:avLst/>
          </a:prstGeom>
          <a:noFill/>
          <a:ln>
            <a:noFill/>
          </a:ln>
        </p:spPr>
        <p:txBody>
          <a:bodyPr anchorCtr="0" anchor="b" bIns="0" lIns="0" spcFirstLastPara="1" rIns="0" wrap="square" tIns="0">
            <a:noAutofit/>
          </a:bodyPr>
          <a:lstStyle>
            <a:lvl1pPr lvl="0" rtl="0" algn="r">
              <a:spcBef>
                <a:spcPts val="0"/>
              </a:spcBef>
              <a:spcAft>
                <a:spcPts val="0"/>
              </a:spcAft>
              <a:buClr>
                <a:srgbClr val="FFC39F"/>
              </a:buClr>
              <a:buSzPts val="6000"/>
              <a:buNone/>
              <a:defRPr i="0" sz="6000">
                <a:solidFill>
                  <a:srgbClr val="FFC39F"/>
                </a:solidFill>
              </a:defRPr>
            </a:lvl1pPr>
            <a:lvl2pPr lvl="1" rtl="0" algn="r">
              <a:spcBef>
                <a:spcPts val="0"/>
              </a:spcBef>
              <a:spcAft>
                <a:spcPts val="0"/>
              </a:spcAft>
              <a:buClr>
                <a:srgbClr val="FFC39F"/>
              </a:buClr>
              <a:buSzPts val="3300"/>
              <a:buNone/>
              <a:defRPr sz="3300">
                <a:solidFill>
                  <a:srgbClr val="FFC39F"/>
                </a:solidFill>
              </a:defRPr>
            </a:lvl2pPr>
            <a:lvl3pPr lvl="2" rtl="0" algn="r">
              <a:spcBef>
                <a:spcPts val="0"/>
              </a:spcBef>
              <a:spcAft>
                <a:spcPts val="0"/>
              </a:spcAft>
              <a:buClr>
                <a:srgbClr val="FFC39F"/>
              </a:buClr>
              <a:buSzPts val="3300"/>
              <a:buNone/>
              <a:defRPr sz="3300">
                <a:solidFill>
                  <a:srgbClr val="FFC39F"/>
                </a:solidFill>
              </a:defRPr>
            </a:lvl3pPr>
            <a:lvl4pPr lvl="3" rtl="0" algn="r">
              <a:spcBef>
                <a:spcPts val="0"/>
              </a:spcBef>
              <a:spcAft>
                <a:spcPts val="0"/>
              </a:spcAft>
              <a:buClr>
                <a:srgbClr val="FFC39F"/>
              </a:buClr>
              <a:buSzPts val="3300"/>
              <a:buNone/>
              <a:defRPr sz="3300">
                <a:solidFill>
                  <a:srgbClr val="FFC39F"/>
                </a:solidFill>
              </a:defRPr>
            </a:lvl4pPr>
            <a:lvl5pPr lvl="4" rtl="0" algn="r">
              <a:spcBef>
                <a:spcPts val="0"/>
              </a:spcBef>
              <a:spcAft>
                <a:spcPts val="0"/>
              </a:spcAft>
              <a:buClr>
                <a:srgbClr val="FFC39F"/>
              </a:buClr>
              <a:buSzPts val="3300"/>
              <a:buNone/>
              <a:defRPr sz="3300">
                <a:solidFill>
                  <a:srgbClr val="FFC39F"/>
                </a:solidFill>
              </a:defRPr>
            </a:lvl5pPr>
            <a:lvl6pPr lvl="5" rtl="0" algn="r">
              <a:spcBef>
                <a:spcPts val="0"/>
              </a:spcBef>
              <a:spcAft>
                <a:spcPts val="0"/>
              </a:spcAft>
              <a:buClr>
                <a:srgbClr val="FFC39F"/>
              </a:buClr>
              <a:buSzPts val="3300"/>
              <a:buNone/>
              <a:defRPr sz="3300">
                <a:solidFill>
                  <a:srgbClr val="FFC39F"/>
                </a:solidFill>
              </a:defRPr>
            </a:lvl6pPr>
            <a:lvl7pPr lvl="6" rtl="0" algn="r">
              <a:spcBef>
                <a:spcPts val="0"/>
              </a:spcBef>
              <a:spcAft>
                <a:spcPts val="0"/>
              </a:spcAft>
              <a:buClr>
                <a:srgbClr val="FFC39F"/>
              </a:buClr>
              <a:buSzPts val="3300"/>
              <a:buNone/>
              <a:defRPr sz="3300">
                <a:solidFill>
                  <a:srgbClr val="FFC39F"/>
                </a:solidFill>
              </a:defRPr>
            </a:lvl7pPr>
            <a:lvl8pPr lvl="7" rtl="0" algn="r">
              <a:spcBef>
                <a:spcPts val="0"/>
              </a:spcBef>
              <a:spcAft>
                <a:spcPts val="0"/>
              </a:spcAft>
              <a:buClr>
                <a:srgbClr val="FFC39F"/>
              </a:buClr>
              <a:buSzPts val="3300"/>
              <a:buNone/>
              <a:defRPr sz="3300">
                <a:solidFill>
                  <a:srgbClr val="FFC39F"/>
                </a:solidFill>
              </a:defRPr>
            </a:lvl8pPr>
            <a:lvl9pPr lvl="8" rtl="0" algn="r">
              <a:spcBef>
                <a:spcPts val="0"/>
              </a:spcBef>
              <a:spcAft>
                <a:spcPts val="0"/>
              </a:spcAft>
              <a:buClr>
                <a:srgbClr val="FFC39F"/>
              </a:buClr>
              <a:buSzPts val="3300"/>
              <a:buNone/>
              <a:defRPr sz="3300">
                <a:solidFill>
                  <a:srgbClr val="FFC39F"/>
                </a:solidFill>
              </a:defRPr>
            </a:lvl9pPr>
          </a:lstStyle>
          <a:p/>
        </p:txBody>
      </p:sp>
      <p:sp>
        <p:nvSpPr>
          <p:cNvPr id="122" name="Google Shape;122;p21"/>
          <p:cNvSpPr txBox="1"/>
          <p:nvPr>
            <p:ph idx="1" type="subTitle"/>
          </p:nvPr>
        </p:nvSpPr>
        <p:spPr>
          <a:xfrm flipH="1">
            <a:off x="4660625" y="3379500"/>
            <a:ext cx="3756900" cy="784200"/>
          </a:xfrm>
          <a:prstGeom prst="rect">
            <a:avLst/>
          </a:prstGeom>
        </p:spPr>
        <p:txBody>
          <a:bodyPr anchorCtr="0" anchor="t" bIns="0" lIns="0" spcFirstLastPara="1" rIns="0" wrap="square" tIns="0">
            <a:noAutofit/>
          </a:bodyPr>
          <a:lstStyle>
            <a:lvl1pPr lvl="0" rtl="0" algn="r">
              <a:spcBef>
                <a:spcPts val="0"/>
              </a:spcBef>
              <a:spcAft>
                <a:spcPts val="0"/>
              </a:spcAft>
              <a:buNone/>
              <a:defRPr sz="1100">
                <a:solidFill>
                  <a:srgbClr val="FFC39F"/>
                </a:solidFill>
              </a:defRPr>
            </a:lvl1pPr>
            <a:lvl2pPr lvl="1" rtl="0" algn="r">
              <a:spcBef>
                <a:spcPts val="0"/>
              </a:spcBef>
              <a:spcAft>
                <a:spcPts val="0"/>
              </a:spcAft>
              <a:buNone/>
              <a:defRPr sz="1100">
                <a:solidFill>
                  <a:srgbClr val="FFC39F"/>
                </a:solidFill>
              </a:defRPr>
            </a:lvl2pPr>
            <a:lvl3pPr lvl="2" rtl="0" algn="r">
              <a:spcBef>
                <a:spcPts val="0"/>
              </a:spcBef>
              <a:spcAft>
                <a:spcPts val="0"/>
              </a:spcAft>
              <a:buNone/>
              <a:defRPr sz="1100">
                <a:solidFill>
                  <a:srgbClr val="FFC39F"/>
                </a:solidFill>
              </a:defRPr>
            </a:lvl3pPr>
            <a:lvl4pPr lvl="3" rtl="0" algn="r">
              <a:spcBef>
                <a:spcPts val="0"/>
              </a:spcBef>
              <a:spcAft>
                <a:spcPts val="0"/>
              </a:spcAft>
              <a:buNone/>
              <a:defRPr sz="1100">
                <a:solidFill>
                  <a:srgbClr val="FFC39F"/>
                </a:solidFill>
              </a:defRPr>
            </a:lvl4pPr>
            <a:lvl5pPr lvl="4" rtl="0" algn="r">
              <a:spcBef>
                <a:spcPts val="0"/>
              </a:spcBef>
              <a:spcAft>
                <a:spcPts val="0"/>
              </a:spcAft>
              <a:buNone/>
              <a:defRPr sz="1100">
                <a:solidFill>
                  <a:srgbClr val="FFC39F"/>
                </a:solidFill>
              </a:defRPr>
            </a:lvl5pPr>
            <a:lvl6pPr lvl="5" rtl="0" algn="r">
              <a:spcBef>
                <a:spcPts val="0"/>
              </a:spcBef>
              <a:spcAft>
                <a:spcPts val="0"/>
              </a:spcAft>
              <a:buNone/>
              <a:defRPr sz="1100">
                <a:solidFill>
                  <a:srgbClr val="FFC39F"/>
                </a:solidFill>
              </a:defRPr>
            </a:lvl6pPr>
            <a:lvl7pPr lvl="6" rtl="0" algn="r">
              <a:spcBef>
                <a:spcPts val="0"/>
              </a:spcBef>
              <a:spcAft>
                <a:spcPts val="0"/>
              </a:spcAft>
              <a:buNone/>
              <a:defRPr sz="1100">
                <a:solidFill>
                  <a:srgbClr val="FFC39F"/>
                </a:solidFill>
              </a:defRPr>
            </a:lvl7pPr>
            <a:lvl8pPr lvl="7" rtl="0" algn="r">
              <a:spcBef>
                <a:spcPts val="0"/>
              </a:spcBef>
              <a:spcAft>
                <a:spcPts val="0"/>
              </a:spcAft>
              <a:buNone/>
              <a:defRPr sz="1100">
                <a:solidFill>
                  <a:srgbClr val="FFC39F"/>
                </a:solidFill>
              </a:defRPr>
            </a:lvl8pPr>
            <a:lvl9pPr lvl="8" rtl="0" algn="r">
              <a:spcBef>
                <a:spcPts val="0"/>
              </a:spcBef>
              <a:spcAft>
                <a:spcPts val="0"/>
              </a:spcAft>
              <a:buNone/>
              <a:defRPr sz="1100">
                <a:solidFill>
                  <a:srgbClr val="FFC39F"/>
                </a:solidFill>
              </a:defRPr>
            </a:lvl9pPr>
          </a:lstStyle>
          <a:p/>
        </p:txBody>
      </p:sp>
      <p:sp>
        <p:nvSpPr>
          <p:cNvPr id="123" name="Google Shape;123;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EXT 6">
  <p:cSld name="CUSTOM_6_1_2">
    <p:bg>
      <p:bgPr>
        <a:solidFill>
          <a:srgbClr val="434343"/>
        </a:solidFill>
      </p:bgPr>
    </p:bg>
    <p:spTree>
      <p:nvGrpSpPr>
        <p:cNvPr id="124" name="Shape 124"/>
        <p:cNvGrpSpPr/>
        <p:nvPr/>
      </p:nvGrpSpPr>
      <p:grpSpPr>
        <a:xfrm>
          <a:off x="0" y="0"/>
          <a:ext cx="0" cy="0"/>
          <a:chOff x="0" y="0"/>
          <a:chExt cx="0" cy="0"/>
        </a:xfrm>
      </p:grpSpPr>
      <p:sp>
        <p:nvSpPr>
          <p:cNvPr id="125" name="Google Shape;125;p22"/>
          <p:cNvSpPr txBox="1"/>
          <p:nvPr>
            <p:ph idx="1" type="subTitle"/>
          </p:nvPr>
        </p:nvSpPr>
        <p:spPr>
          <a:xfrm>
            <a:off x="1149650" y="1613400"/>
            <a:ext cx="3022200" cy="699000"/>
          </a:xfrm>
          <a:prstGeom prst="rect">
            <a:avLst/>
          </a:prstGeom>
        </p:spPr>
        <p:txBody>
          <a:bodyPr anchorCtr="0" anchor="t" bIns="0" lIns="0" spcFirstLastPara="1" rIns="0" wrap="square" tIns="0">
            <a:noAutofit/>
          </a:bodyPr>
          <a:lstStyle>
            <a:lvl1pPr lvl="0" rtl="0">
              <a:spcBef>
                <a:spcPts val="0"/>
              </a:spcBef>
              <a:spcAft>
                <a:spcPts val="0"/>
              </a:spcAft>
              <a:buNone/>
              <a:defRPr sz="1100">
                <a:solidFill>
                  <a:srgbClr val="FFC39F"/>
                </a:solidFill>
              </a:defRPr>
            </a:lvl1pPr>
            <a:lvl2pPr lvl="1" rtl="0">
              <a:spcBef>
                <a:spcPts val="0"/>
              </a:spcBef>
              <a:spcAft>
                <a:spcPts val="0"/>
              </a:spcAft>
              <a:buNone/>
              <a:defRPr sz="1100">
                <a:solidFill>
                  <a:srgbClr val="FFC39F"/>
                </a:solidFill>
              </a:defRPr>
            </a:lvl2pPr>
            <a:lvl3pPr lvl="2" rtl="0">
              <a:spcBef>
                <a:spcPts val="0"/>
              </a:spcBef>
              <a:spcAft>
                <a:spcPts val="0"/>
              </a:spcAft>
              <a:buNone/>
              <a:defRPr sz="1100">
                <a:solidFill>
                  <a:srgbClr val="FFC39F"/>
                </a:solidFill>
              </a:defRPr>
            </a:lvl3pPr>
            <a:lvl4pPr lvl="3" rtl="0">
              <a:spcBef>
                <a:spcPts val="0"/>
              </a:spcBef>
              <a:spcAft>
                <a:spcPts val="0"/>
              </a:spcAft>
              <a:buNone/>
              <a:defRPr sz="1100">
                <a:solidFill>
                  <a:srgbClr val="FFC39F"/>
                </a:solidFill>
              </a:defRPr>
            </a:lvl4pPr>
            <a:lvl5pPr lvl="4" rtl="0">
              <a:spcBef>
                <a:spcPts val="0"/>
              </a:spcBef>
              <a:spcAft>
                <a:spcPts val="0"/>
              </a:spcAft>
              <a:buNone/>
              <a:defRPr sz="1100">
                <a:solidFill>
                  <a:srgbClr val="FFC39F"/>
                </a:solidFill>
              </a:defRPr>
            </a:lvl5pPr>
            <a:lvl6pPr lvl="5" rtl="0">
              <a:spcBef>
                <a:spcPts val="0"/>
              </a:spcBef>
              <a:spcAft>
                <a:spcPts val="0"/>
              </a:spcAft>
              <a:buNone/>
              <a:defRPr sz="1100">
                <a:solidFill>
                  <a:srgbClr val="FFC39F"/>
                </a:solidFill>
              </a:defRPr>
            </a:lvl6pPr>
            <a:lvl7pPr lvl="6" rtl="0">
              <a:spcBef>
                <a:spcPts val="0"/>
              </a:spcBef>
              <a:spcAft>
                <a:spcPts val="0"/>
              </a:spcAft>
              <a:buNone/>
              <a:defRPr sz="1100">
                <a:solidFill>
                  <a:srgbClr val="FFC39F"/>
                </a:solidFill>
              </a:defRPr>
            </a:lvl7pPr>
            <a:lvl8pPr lvl="7" rtl="0">
              <a:spcBef>
                <a:spcPts val="0"/>
              </a:spcBef>
              <a:spcAft>
                <a:spcPts val="0"/>
              </a:spcAft>
              <a:buNone/>
              <a:defRPr sz="1100">
                <a:solidFill>
                  <a:srgbClr val="FFC39F"/>
                </a:solidFill>
              </a:defRPr>
            </a:lvl8pPr>
            <a:lvl9pPr lvl="8" rtl="0">
              <a:spcBef>
                <a:spcPts val="0"/>
              </a:spcBef>
              <a:spcAft>
                <a:spcPts val="0"/>
              </a:spcAft>
              <a:buNone/>
              <a:defRPr sz="1100">
                <a:solidFill>
                  <a:srgbClr val="FFC39F"/>
                </a:solidFill>
              </a:defRPr>
            </a:lvl9pPr>
          </a:lstStyle>
          <a:p/>
        </p:txBody>
      </p:sp>
      <p:sp>
        <p:nvSpPr>
          <p:cNvPr id="126" name="Google Shape;126;p22"/>
          <p:cNvSpPr txBox="1"/>
          <p:nvPr>
            <p:ph type="title"/>
          </p:nvPr>
        </p:nvSpPr>
        <p:spPr>
          <a:xfrm>
            <a:off x="408637" y="467977"/>
            <a:ext cx="85458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rgbClr val="FFC39F"/>
              </a:buClr>
              <a:buSzPts val="2200"/>
              <a:buNone/>
              <a:defRPr i="0" sz="2200">
                <a:solidFill>
                  <a:srgbClr val="FFC39F"/>
                </a:solidFill>
              </a:defRPr>
            </a:lvl1pPr>
            <a:lvl2pPr lvl="1" rtl="0" algn="ctr">
              <a:spcBef>
                <a:spcPts val="0"/>
              </a:spcBef>
              <a:spcAft>
                <a:spcPts val="0"/>
              </a:spcAft>
              <a:buClr>
                <a:srgbClr val="FFC39F"/>
              </a:buClr>
              <a:buSzPts val="3300"/>
              <a:buNone/>
              <a:defRPr sz="3300">
                <a:solidFill>
                  <a:srgbClr val="FFC39F"/>
                </a:solidFill>
              </a:defRPr>
            </a:lvl2pPr>
            <a:lvl3pPr lvl="2" rtl="0" algn="ctr">
              <a:spcBef>
                <a:spcPts val="0"/>
              </a:spcBef>
              <a:spcAft>
                <a:spcPts val="0"/>
              </a:spcAft>
              <a:buClr>
                <a:srgbClr val="FFC39F"/>
              </a:buClr>
              <a:buSzPts val="3300"/>
              <a:buNone/>
              <a:defRPr sz="3300">
                <a:solidFill>
                  <a:srgbClr val="FFC39F"/>
                </a:solidFill>
              </a:defRPr>
            </a:lvl3pPr>
            <a:lvl4pPr lvl="3" rtl="0" algn="ctr">
              <a:spcBef>
                <a:spcPts val="0"/>
              </a:spcBef>
              <a:spcAft>
                <a:spcPts val="0"/>
              </a:spcAft>
              <a:buClr>
                <a:srgbClr val="FFC39F"/>
              </a:buClr>
              <a:buSzPts val="3300"/>
              <a:buNone/>
              <a:defRPr sz="3300">
                <a:solidFill>
                  <a:srgbClr val="FFC39F"/>
                </a:solidFill>
              </a:defRPr>
            </a:lvl4pPr>
            <a:lvl5pPr lvl="4" rtl="0" algn="ctr">
              <a:spcBef>
                <a:spcPts val="0"/>
              </a:spcBef>
              <a:spcAft>
                <a:spcPts val="0"/>
              </a:spcAft>
              <a:buClr>
                <a:srgbClr val="FFC39F"/>
              </a:buClr>
              <a:buSzPts val="3300"/>
              <a:buNone/>
              <a:defRPr sz="3300">
                <a:solidFill>
                  <a:srgbClr val="FFC39F"/>
                </a:solidFill>
              </a:defRPr>
            </a:lvl5pPr>
            <a:lvl6pPr lvl="5" rtl="0" algn="ctr">
              <a:spcBef>
                <a:spcPts val="0"/>
              </a:spcBef>
              <a:spcAft>
                <a:spcPts val="0"/>
              </a:spcAft>
              <a:buClr>
                <a:srgbClr val="FFC39F"/>
              </a:buClr>
              <a:buSzPts val="3300"/>
              <a:buNone/>
              <a:defRPr sz="3300">
                <a:solidFill>
                  <a:srgbClr val="FFC39F"/>
                </a:solidFill>
              </a:defRPr>
            </a:lvl6pPr>
            <a:lvl7pPr lvl="6" rtl="0" algn="ctr">
              <a:spcBef>
                <a:spcPts val="0"/>
              </a:spcBef>
              <a:spcAft>
                <a:spcPts val="0"/>
              </a:spcAft>
              <a:buClr>
                <a:srgbClr val="FFC39F"/>
              </a:buClr>
              <a:buSzPts val="3300"/>
              <a:buNone/>
              <a:defRPr sz="3300">
                <a:solidFill>
                  <a:srgbClr val="FFC39F"/>
                </a:solidFill>
              </a:defRPr>
            </a:lvl7pPr>
            <a:lvl8pPr lvl="7" rtl="0" algn="ctr">
              <a:spcBef>
                <a:spcPts val="0"/>
              </a:spcBef>
              <a:spcAft>
                <a:spcPts val="0"/>
              </a:spcAft>
              <a:buClr>
                <a:srgbClr val="FFC39F"/>
              </a:buClr>
              <a:buSzPts val="3300"/>
              <a:buNone/>
              <a:defRPr sz="3300">
                <a:solidFill>
                  <a:srgbClr val="FFC39F"/>
                </a:solidFill>
              </a:defRPr>
            </a:lvl8pPr>
            <a:lvl9pPr lvl="8" rtl="0" algn="ctr">
              <a:spcBef>
                <a:spcPts val="0"/>
              </a:spcBef>
              <a:spcAft>
                <a:spcPts val="0"/>
              </a:spcAft>
              <a:buClr>
                <a:srgbClr val="FFC39F"/>
              </a:buClr>
              <a:buSzPts val="3300"/>
              <a:buNone/>
              <a:defRPr sz="3300">
                <a:solidFill>
                  <a:srgbClr val="FFC39F"/>
                </a:solidFill>
              </a:defRPr>
            </a:lvl9pPr>
          </a:lstStyle>
          <a:p/>
        </p:txBody>
      </p:sp>
      <p:sp>
        <p:nvSpPr>
          <p:cNvPr id="127" name="Google Shape;127;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type="blank">
  <p:cSld name="BLANK">
    <p:bg>
      <p:bgPr>
        <a:solidFill>
          <a:srgbClr val="FFC39F"/>
        </a:solidFill>
      </p:bgPr>
    </p:bg>
    <p:spTree>
      <p:nvGrpSpPr>
        <p:cNvPr id="128" name="Shape 128"/>
        <p:cNvGrpSpPr/>
        <p:nvPr/>
      </p:nvGrpSpPr>
      <p:grpSpPr>
        <a:xfrm>
          <a:off x="0" y="0"/>
          <a:ext cx="0" cy="0"/>
          <a:chOff x="0" y="0"/>
          <a:chExt cx="0" cy="0"/>
        </a:xfrm>
      </p:grpSpPr>
      <p:sp>
        <p:nvSpPr>
          <p:cNvPr id="129" name="Google Shape;129;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2">
    <p:bg>
      <p:bgPr>
        <a:solidFill>
          <a:srgbClr val="434343"/>
        </a:solidFill>
      </p:bgPr>
    </p:bg>
    <p:spTree>
      <p:nvGrpSpPr>
        <p:cNvPr id="130" name="Shape 130"/>
        <p:cNvGrpSpPr/>
        <p:nvPr/>
      </p:nvGrpSpPr>
      <p:grpSpPr>
        <a:xfrm>
          <a:off x="0" y="0"/>
          <a:ext cx="0" cy="0"/>
          <a:chOff x="0" y="0"/>
          <a:chExt cx="0" cy="0"/>
        </a:xfrm>
      </p:grpSpPr>
      <p:sp>
        <p:nvSpPr>
          <p:cNvPr id="131" name="Google Shape;131;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1">
  <p:cSld name="CUSTOM_12_3">
    <p:bg>
      <p:bgPr>
        <a:solidFill>
          <a:srgbClr val="FFFFFF"/>
        </a:solidFill>
      </p:bgPr>
    </p:bg>
    <p:spTree>
      <p:nvGrpSpPr>
        <p:cNvPr id="132" name="Shape 132"/>
        <p:cNvGrpSpPr/>
        <p:nvPr/>
      </p:nvGrpSpPr>
      <p:grpSpPr>
        <a:xfrm>
          <a:off x="0" y="0"/>
          <a:ext cx="0" cy="0"/>
          <a:chOff x="0" y="0"/>
          <a:chExt cx="0" cy="0"/>
        </a:xfrm>
      </p:grpSpPr>
      <p:sp>
        <p:nvSpPr>
          <p:cNvPr id="133" name="Google Shape;13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4" name="Shape 134"/>
        <p:cNvGrpSpPr/>
        <p:nvPr/>
      </p:nvGrpSpPr>
      <p:grpSpPr>
        <a:xfrm>
          <a:off x="0" y="0"/>
          <a:ext cx="0" cy="0"/>
          <a:chOff x="0" y="0"/>
          <a:chExt cx="0" cy="0"/>
        </a:xfrm>
      </p:grpSpPr>
      <p:sp>
        <p:nvSpPr>
          <p:cNvPr id="135" name="Google Shape;135;p26"/>
          <p:cNvSpPr/>
          <p:nvPr/>
        </p:nvSpPr>
        <p:spPr>
          <a:xfrm>
            <a:off x="2174217" y="1"/>
            <a:ext cx="6969771" cy="5162686"/>
          </a:xfrm>
          <a:custGeom>
            <a:rect b="b" l="l" r="r" t="t"/>
            <a:pathLst>
              <a:path extrusionOk="0" h="46182" w="62347">
                <a:moveTo>
                  <a:pt x="62346" y="1"/>
                </a:moveTo>
                <a:cubicBezTo>
                  <a:pt x="61396" y="1153"/>
                  <a:pt x="60333" y="2183"/>
                  <a:pt x="59047" y="2775"/>
                </a:cubicBezTo>
                <a:cubicBezTo>
                  <a:pt x="55668" y="4341"/>
                  <a:pt x="51607" y="3715"/>
                  <a:pt x="48083" y="4890"/>
                </a:cubicBezTo>
                <a:cubicBezTo>
                  <a:pt x="42881" y="6635"/>
                  <a:pt x="44603" y="10774"/>
                  <a:pt x="43496" y="14991"/>
                </a:cubicBezTo>
                <a:cubicBezTo>
                  <a:pt x="42799" y="17655"/>
                  <a:pt x="40382" y="18591"/>
                  <a:pt x="37888" y="18591"/>
                </a:cubicBezTo>
                <a:cubicBezTo>
                  <a:pt x="37501" y="18591"/>
                  <a:pt x="37112" y="18569"/>
                  <a:pt x="36728" y="18527"/>
                </a:cubicBezTo>
                <a:cubicBezTo>
                  <a:pt x="33780" y="18199"/>
                  <a:pt x="31291" y="17205"/>
                  <a:pt x="28584" y="17205"/>
                </a:cubicBezTo>
                <a:cubicBezTo>
                  <a:pt x="27510" y="17205"/>
                  <a:pt x="26401" y="17361"/>
                  <a:pt x="25216" y="17778"/>
                </a:cubicBezTo>
                <a:cubicBezTo>
                  <a:pt x="21960" y="18907"/>
                  <a:pt x="19332" y="21492"/>
                  <a:pt x="18582" y="24903"/>
                </a:cubicBezTo>
                <a:cubicBezTo>
                  <a:pt x="17810" y="28405"/>
                  <a:pt x="19198" y="33059"/>
                  <a:pt x="15181" y="35006"/>
                </a:cubicBezTo>
                <a:cubicBezTo>
                  <a:pt x="11154" y="36963"/>
                  <a:pt x="5415" y="35419"/>
                  <a:pt x="2327" y="39324"/>
                </a:cubicBezTo>
                <a:cubicBezTo>
                  <a:pt x="749" y="41304"/>
                  <a:pt x="0" y="43754"/>
                  <a:pt x="0" y="46182"/>
                </a:cubicBezTo>
                <a:lnTo>
                  <a:pt x="62346" y="46182"/>
                </a:lnTo>
                <a:lnTo>
                  <a:pt x="62346" y="1"/>
                </a:lnTo>
                <a:close/>
              </a:path>
            </a:pathLst>
          </a:custGeom>
          <a:solidFill>
            <a:srgbClr val="FF5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 name="Google Shape;136;p26"/>
          <p:cNvGrpSpPr/>
          <p:nvPr/>
        </p:nvGrpSpPr>
        <p:grpSpPr>
          <a:xfrm>
            <a:off x="1086821" y="935883"/>
            <a:ext cx="2744667" cy="2887800"/>
            <a:chOff x="730691" y="518416"/>
            <a:chExt cx="1930553" cy="2031230"/>
          </a:xfrm>
        </p:grpSpPr>
        <p:sp>
          <p:nvSpPr>
            <p:cNvPr id="137" name="Google Shape;137;p26"/>
            <p:cNvSpPr/>
            <p:nvPr/>
          </p:nvSpPr>
          <p:spPr>
            <a:xfrm rot="2162328">
              <a:off x="2119668" y="2058318"/>
              <a:ext cx="417847" cy="407395"/>
            </a:xfrm>
            <a:custGeom>
              <a:rect b="b" l="l" r="r" t="t"/>
              <a:pathLst>
                <a:path extrusionOk="0" h="10524" w="10794">
                  <a:moveTo>
                    <a:pt x="5719" y="1"/>
                  </a:moveTo>
                  <a:cubicBezTo>
                    <a:pt x="4695" y="1"/>
                    <a:pt x="3572" y="394"/>
                    <a:pt x="2687" y="978"/>
                  </a:cubicBezTo>
                  <a:cubicBezTo>
                    <a:pt x="584" y="2368"/>
                    <a:pt x="0" y="5202"/>
                    <a:pt x="1391" y="7306"/>
                  </a:cubicBezTo>
                  <a:cubicBezTo>
                    <a:pt x="2464" y="8933"/>
                    <a:pt x="4975" y="10523"/>
                    <a:pt x="7033" y="10523"/>
                  </a:cubicBezTo>
                  <a:cubicBezTo>
                    <a:pt x="7639" y="10523"/>
                    <a:pt x="8206" y="10383"/>
                    <a:pt x="8686" y="10066"/>
                  </a:cubicBezTo>
                  <a:cubicBezTo>
                    <a:pt x="10793" y="8676"/>
                    <a:pt x="8729" y="5302"/>
                    <a:pt x="8529" y="2788"/>
                  </a:cubicBezTo>
                  <a:cubicBezTo>
                    <a:pt x="8366" y="751"/>
                    <a:pt x="7136" y="1"/>
                    <a:pt x="5719" y="1"/>
                  </a:cubicBezTo>
                  <a:close/>
                </a:path>
              </a:pathLst>
            </a:custGeom>
            <a:solidFill>
              <a:srgbClr val="FF5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6"/>
            <p:cNvSpPr/>
            <p:nvPr/>
          </p:nvSpPr>
          <p:spPr>
            <a:xfrm rot="2162348">
              <a:off x="2428043" y="557036"/>
              <a:ext cx="194581" cy="194581"/>
            </a:xfrm>
            <a:custGeom>
              <a:rect b="b" l="l" r="r" t="t"/>
              <a:pathLst>
                <a:path extrusionOk="0" h="1725" w="1725">
                  <a:moveTo>
                    <a:pt x="864" y="1"/>
                  </a:moveTo>
                  <a:cubicBezTo>
                    <a:pt x="387" y="1"/>
                    <a:pt x="0" y="387"/>
                    <a:pt x="0" y="864"/>
                  </a:cubicBezTo>
                  <a:cubicBezTo>
                    <a:pt x="0" y="1338"/>
                    <a:pt x="387" y="1725"/>
                    <a:pt x="864" y="1725"/>
                  </a:cubicBezTo>
                  <a:cubicBezTo>
                    <a:pt x="1337" y="1725"/>
                    <a:pt x="1724" y="1338"/>
                    <a:pt x="1724" y="864"/>
                  </a:cubicBezTo>
                  <a:cubicBezTo>
                    <a:pt x="1724" y="387"/>
                    <a:pt x="1337" y="1"/>
                    <a:pt x="864" y="1"/>
                  </a:cubicBezTo>
                  <a:close/>
                </a:path>
              </a:pathLst>
            </a:custGeom>
            <a:solidFill>
              <a:srgbClr val="FF5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6"/>
            <p:cNvSpPr/>
            <p:nvPr/>
          </p:nvSpPr>
          <p:spPr>
            <a:xfrm rot="2162328">
              <a:off x="737710" y="1512560"/>
              <a:ext cx="35537" cy="35421"/>
            </a:xfrm>
            <a:custGeom>
              <a:rect b="b" l="l" r="r" t="t"/>
              <a:pathLst>
                <a:path extrusionOk="0" h="915" w="918">
                  <a:moveTo>
                    <a:pt x="461" y="1"/>
                  </a:moveTo>
                  <a:cubicBezTo>
                    <a:pt x="208" y="1"/>
                    <a:pt x="1" y="204"/>
                    <a:pt x="1" y="458"/>
                  </a:cubicBezTo>
                  <a:cubicBezTo>
                    <a:pt x="1" y="711"/>
                    <a:pt x="208" y="914"/>
                    <a:pt x="461" y="914"/>
                  </a:cubicBezTo>
                  <a:cubicBezTo>
                    <a:pt x="711" y="914"/>
                    <a:pt x="918" y="711"/>
                    <a:pt x="918" y="458"/>
                  </a:cubicBezTo>
                  <a:cubicBezTo>
                    <a:pt x="918" y="204"/>
                    <a:pt x="711" y="1"/>
                    <a:pt x="461" y="1"/>
                  </a:cubicBezTo>
                  <a:close/>
                </a:path>
              </a:pathLst>
            </a:custGeom>
            <a:solidFill>
              <a:srgbClr val="FF5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6"/>
            <p:cNvSpPr/>
            <p:nvPr/>
          </p:nvSpPr>
          <p:spPr>
            <a:xfrm rot="2162328">
              <a:off x="1399594" y="997588"/>
              <a:ext cx="22220" cy="22259"/>
            </a:xfrm>
            <a:custGeom>
              <a:rect b="b" l="l" r="r" t="t"/>
              <a:pathLst>
                <a:path extrusionOk="0" h="575" w="574">
                  <a:moveTo>
                    <a:pt x="287" y="1"/>
                  </a:moveTo>
                  <a:cubicBezTo>
                    <a:pt x="130" y="1"/>
                    <a:pt x="0" y="131"/>
                    <a:pt x="0" y="288"/>
                  </a:cubicBezTo>
                  <a:cubicBezTo>
                    <a:pt x="0" y="448"/>
                    <a:pt x="130" y="574"/>
                    <a:pt x="287" y="574"/>
                  </a:cubicBezTo>
                  <a:cubicBezTo>
                    <a:pt x="447" y="574"/>
                    <a:pt x="573" y="448"/>
                    <a:pt x="573" y="288"/>
                  </a:cubicBezTo>
                  <a:cubicBezTo>
                    <a:pt x="573" y="131"/>
                    <a:pt x="447" y="1"/>
                    <a:pt x="287" y="1"/>
                  </a:cubicBezTo>
                  <a:close/>
                </a:path>
              </a:pathLst>
            </a:custGeom>
            <a:solidFill>
              <a:srgbClr val="FF5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 name="Google Shape;141;p26"/>
          <p:cNvSpPr txBox="1"/>
          <p:nvPr>
            <p:ph type="ctrTitle"/>
          </p:nvPr>
        </p:nvSpPr>
        <p:spPr>
          <a:xfrm>
            <a:off x="735875" y="1497025"/>
            <a:ext cx="3498300" cy="2052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5200"/>
              <a:buFont typeface="Staatliches"/>
              <a:buNone/>
              <a:defRPr sz="6000">
                <a:latin typeface="Staatliches"/>
                <a:ea typeface="Staatliches"/>
                <a:cs typeface="Staatliches"/>
                <a:sym typeface="Staatliche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2" name="Google Shape;142;p26"/>
          <p:cNvSpPr txBox="1"/>
          <p:nvPr>
            <p:ph idx="1" type="subTitle"/>
          </p:nvPr>
        </p:nvSpPr>
        <p:spPr>
          <a:xfrm>
            <a:off x="735875" y="3549625"/>
            <a:ext cx="2336100" cy="79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Font typeface="Roboto Condensed Light"/>
              <a:buNone/>
              <a:defRPr sz="1400">
                <a:latin typeface="Roboto Condensed Light"/>
                <a:ea typeface="Roboto Condensed Light"/>
                <a:cs typeface="Roboto Condensed Light"/>
                <a:sym typeface="Roboto Condensed Light"/>
              </a:defRPr>
            </a:lvl1pPr>
            <a:lvl2pPr lvl="1"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9pPr>
          </a:lstStyle>
          <a:p/>
        </p:txBody>
      </p:sp>
      <p:sp>
        <p:nvSpPr>
          <p:cNvPr id="143" name="Google Shape;143;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F5864"/>
        </a:solidFill>
      </p:bgPr>
    </p:bg>
    <p:spTree>
      <p:nvGrpSpPr>
        <p:cNvPr id="144" name="Shape 144"/>
        <p:cNvGrpSpPr/>
        <p:nvPr/>
      </p:nvGrpSpPr>
      <p:grpSpPr>
        <a:xfrm>
          <a:off x="0" y="0"/>
          <a:ext cx="0" cy="0"/>
          <a:chOff x="0" y="0"/>
          <a:chExt cx="0" cy="0"/>
        </a:xfrm>
      </p:grpSpPr>
      <p:sp>
        <p:nvSpPr>
          <p:cNvPr id="145" name="Google Shape;145;p27"/>
          <p:cNvSpPr txBox="1"/>
          <p:nvPr>
            <p:ph type="title"/>
          </p:nvPr>
        </p:nvSpPr>
        <p:spPr>
          <a:xfrm>
            <a:off x="720000" y="348975"/>
            <a:ext cx="77040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solidFill>
                  <a:srgbClr val="FFFFFF"/>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46" name="Google Shape;146;p27"/>
          <p:cNvSpPr txBox="1"/>
          <p:nvPr>
            <p:ph idx="1" type="body"/>
          </p:nvPr>
        </p:nvSpPr>
        <p:spPr>
          <a:xfrm>
            <a:off x="720000" y="1247450"/>
            <a:ext cx="7704000" cy="2877000"/>
          </a:xfrm>
          <a:prstGeom prst="rect">
            <a:avLst/>
          </a:prstGeom>
          <a:noFill/>
          <a:ln>
            <a:noFill/>
          </a:ln>
        </p:spPr>
        <p:txBody>
          <a:bodyPr anchorCtr="0" anchor="t" bIns="91425" lIns="91425" spcFirstLastPara="1" rIns="91425" wrap="square" tIns="91425">
            <a:noAutofit/>
          </a:bodyPr>
          <a:lstStyle>
            <a:lvl1pPr indent="-304800" lvl="0" marL="457200" rtl="0" algn="l">
              <a:lnSpc>
                <a:spcPct val="100000"/>
              </a:lnSpc>
              <a:spcBef>
                <a:spcPts val="0"/>
              </a:spcBef>
              <a:spcAft>
                <a:spcPts val="0"/>
              </a:spcAft>
              <a:buClr>
                <a:srgbClr val="FFFFFF"/>
              </a:buClr>
              <a:buSzPts val="1200"/>
              <a:buFont typeface="Josefin Slab SemiBold"/>
              <a:buAutoNum type="arabicPeriod"/>
              <a:defRPr sz="1200">
                <a:solidFill>
                  <a:srgbClr val="FFFFFF"/>
                </a:solidFill>
              </a:defRPr>
            </a:lvl1pPr>
            <a:lvl2pPr indent="-304800" lvl="1" marL="914400" rtl="0" algn="l">
              <a:lnSpc>
                <a:spcPct val="115000"/>
              </a:lnSpc>
              <a:spcBef>
                <a:spcPts val="0"/>
              </a:spcBef>
              <a:spcAft>
                <a:spcPts val="0"/>
              </a:spcAft>
              <a:buClr>
                <a:srgbClr val="FFFFFF"/>
              </a:buClr>
              <a:buSzPts val="1200"/>
              <a:buFont typeface="Josefin Slab SemiBold"/>
              <a:buAutoNum type="alphaLcPeriod"/>
              <a:defRPr sz="1200">
                <a:solidFill>
                  <a:srgbClr val="FFFFFF"/>
                </a:solidFill>
              </a:defRPr>
            </a:lvl2pPr>
            <a:lvl3pPr indent="-304800" lvl="2" marL="1371600" rtl="0" algn="l">
              <a:lnSpc>
                <a:spcPct val="115000"/>
              </a:lnSpc>
              <a:spcBef>
                <a:spcPts val="1600"/>
              </a:spcBef>
              <a:spcAft>
                <a:spcPts val="0"/>
              </a:spcAft>
              <a:buClr>
                <a:srgbClr val="FFFFFF"/>
              </a:buClr>
              <a:buSzPts val="1200"/>
              <a:buFont typeface="Josefin Slab SemiBold"/>
              <a:buAutoNum type="romanLcPeriod"/>
              <a:defRPr sz="1200">
                <a:solidFill>
                  <a:srgbClr val="FFFFFF"/>
                </a:solidFill>
              </a:defRPr>
            </a:lvl3pPr>
            <a:lvl4pPr indent="-304800" lvl="3" marL="1828800" rtl="0" algn="l">
              <a:lnSpc>
                <a:spcPct val="115000"/>
              </a:lnSpc>
              <a:spcBef>
                <a:spcPts val="1600"/>
              </a:spcBef>
              <a:spcAft>
                <a:spcPts val="0"/>
              </a:spcAft>
              <a:buClr>
                <a:srgbClr val="FFFFFF"/>
              </a:buClr>
              <a:buSzPts val="1200"/>
              <a:buFont typeface="Josefin Slab SemiBold"/>
              <a:buAutoNum type="arabicPeriod"/>
              <a:defRPr sz="1200">
                <a:solidFill>
                  <a:srgbClr val="FFFFFF"/>
                </a:solidFill>
              </a:defRPr>
            </a:lvl4pPr>
            <a:lvl5pPr indent="-304800" lvl="4" marL="2286000" rtl="0" algn="l">
              <a:lnSpc>
                <a:spcPct val="115000"/>
              </a:lnSpc>
              <a:spcBef>
                <a:spcPts val="1600"/>
              </a:spcBef>
              <a:spcAft>
                <a:spcPts val="0"/>
              </a:spcAft>
              <a:buClr>
                <a:srgbClr val="FFFFFF"/>
              </a:buClr>
              <a:buSzPts val="1200"/>
              <a:buFont typeface="Josefin Slab SemiBold"/>
              <a:buAutoNum type="alphaLcPeriod"/>
              <a:defRPr sz="1200">
                <a:solidFill>
                  <a:srgbClr val="FFFFFF"/>
                </a:solidFill>
              </a:defRPr>
            </a:lvl5pPr>
            <a:lvl6pPr indent="-304800" lvl="5" marL="2743200" rtl="0" algn="l">
              <a:lnSpc>
                <a:spcPct val="115000"/>
              </a:lnSpc>
              <a:spcBef>
                <a:spcPts val="1600"/>
              </a:spcBef>
              <a:spcAft>
                <a:spcPts val="0"/>
              </a:spcAft>
              <a:buClr>
                <a:srgbClr val="FFFFFF"/>
              </a:buClr>
              <a:buSzPts val="1200"/>
              <a:buFont typeface="Josefin Slab SemiBold"/>
              <a:buAutoNum type="romanLcPeriod"/>
              <a:defRPr sz="1200">
                <a:solidFill>
                  <a:srgbClr val="FFFFFF"/>
                </a:solidFill>
              </a:defRPr>
            </a:lvl6pPr>
            <a:lvl7pPr indent="-304800" lvl="6" marL="3200400" rtl="0" algn="l">
              <a:lnSpc>
                <a:spcPct val="115000"/>
              </a:lnSpc>
              <a:spcBef>
                <a:spcPts val="1600"/>
              </a:spcBef>
              <a:spcAft>
                <a:spcPts val="0"/>
              </a:spcAft>
              <a:buClr>
                <a:srgbClr val="FFFFFF"/>
              </a:buClr>
              <a:buSzPts val="1200"/>
              <a:buFont typeface="Josefin Slab SemiBold"/>
              <a:buAutoNum type="arabicPeriod"/>
              <a:defRPr sz="1200">
                <a:solidFill>
                  <a:srgbClr val="FFFFFF"/>
                </a:solidFill>
              </a:defRPr>
            </a:lvl7pPr>
            <a:lvl8pPr indent="-304800" lvl="7" marL="3657600" rtl="0" algn="l">
              <a:lnSpc>
                <a:spcPct val="115000"/>
              </a:lnSpc>
              <a:spcBef>
                <a:spcPts val="1600"/>
              </a:spcBef>
              <a:spcAft>
                <a:spcPts val="0"/>
              </a:spcAft>
              <a:buClr>
                <a:srgbClr val="FFFFFF"/>
              </a:buClr>
              <a:buSzPts val="1200"/>
              <a:buFont typeface="Josefin Slab SemiBold"/>
              <a:buAutoNum type="alphaLcPeriod"/>
              <a:defRPr sz="1200">
                <a:solidFill>
                  <a:srgbClr val="FFFFFF"/>
                </a:solidFill>
              </a:defRPr>
            </a:lvl8pPr>
            <a:lvl9pPr indent="-304800" lvl="8" marL="4114800" rtl="0" algn="l">
              <a:lnSpc>
                <a:spcPct val="115000"/>
              </a:lnSpc>
              <a:spcBef>
                <a:spcPts val="1600"/>
              </a:spcBef>
              <a:spcAft>
                <a:spcPts val="1600"/>
              </a:spcAft>
              <a:buClr>
                <a:srgbClr val="FFFFFF"/>
              </a:buClr>
              <a:buSzPts val="1200"/>
              <a:buFont typeface="Josefin Slab SemiBold"/>
              <a:buAutoNum type="romanLcPeriod"/>
              <a:defRPr sz="1200">
                <a:solidFill>
                  <a:srgbClr val="FFFFFF"/>
                </a:solidFill>
              </a:defRPr>
            </a:lvl9pPr>
          </a:lstStyle>
          <a:p/>
        </p:txBody>
      </p:sp>
      <p:sp>
        <p:nvSpPr>
          <p:cNvPr id="147" name="Google Shape;14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8" name="Shape 148"/>
        <p:cNvGrpSpPr/>
        <p:nvPr/>
      </p:nvGrpSpPr>
      <p:grpSpPr>
        <a:xfrm>
          <a:off x="0" y="0"/>
          <a:ext cx="0" cy="0"/>
          <a:chOff x="0" y="0"/>
          <a:chExt cx="0" cy="0"/>
        </a:xfrm>
      </p:grpSpPr>
      <p:sp>
        <p:nvSpPr>
          <p:cNvPr id="149" name="Google Shape;149;p28"/>
          <p:cNvSpPr txBox="1"/>
          <p:nvPr>
            <p:ph hasCustomPrompt="1" type="title"/>
          </p:nvPr>
        </p:nvSpPr>
        <p:spPr>
          <a:xfrm>
            <a:off x="1377175" y="540000"/>
            <a:ext cx="6389700" cy="624000"/>
          </a:xfrm>
          <a:prstGeom prst="rect">
            <a:avLst/>
          </a:prstGeom>
          <a:noFill/>
          <a:ln>
            <a:noFill/>
          </a:ln>
        </p:spPr>
        <p:txBody>
          <a:bodyPr anchorCtr="0" anchor="ctr" bIns="0" lIns="91425" spcFirstLastPara="1" rIns="91425" wrap="square" tIns="0">
            <a:noAutofit/>
          </a:bodyPr>
          <a:lstStyle>
            <a:lvl1pPr lvl="0" rtl="0" algn="ctr">
              <a:lnSpc>
                <a:spcPct val="100000"/>
              </a:lnSpc>
              <a:spcBef>
                <a:spcPts val="0"/>
              </a:spcBef>
              <a:spcAft>
                <a:spcPts val="0"/>
              </a:spcAft>
              <a:buSzPts val="12000"/>
              <a:buNone/>
              <a:defRPr sz="36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50" name="Google Shape;150;p28"/>
          <p:cNvSpPr txBox="1"/>
          <p:nvPr>
            <p:ph idx="1" type="body"/>
          </p:nvPr>
        </p:nvSpPr>
        <p:spPr>
          <a:xfrm>
            <a:off x="2141275" y="2908400"/>
            <a:ext cx="4861500" cy="4551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sz="1400">
                <a:latin typeface="Roboto Condensed Light"/>
                <a:ea typeface="Roboto Condensed Light"/>
                <a:cs typeface="Roboto Condensed Light"/>
                <a:sym typeface="Roboto Condensed Light"/>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51" name="Google Shape;151;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Roboto Condensed Light"/>
                <a:ea typeface="Roboto Condensed Light"/>
                <a:cs typeface="Roboto Condensed Light"/>
                <a:sym typeface="Roboto Condensed Light"/>
              </a:defRPr>
            </a:lvl1pPr>
            <a:lvl2pPr lvl="1">
              <a:buNone/>
              <a:defRPr>
                <a:latin typeface="Roboto Condensed Light"/>
                <a:ea typeface="Roboto Condensed Light"/>
                <a:cs typeface="Roboto Condensed Light"/>
                <a:sym typeface="Roboto Condensed Light"/>
              </a:defRPr>
            </a:lvl2pPr>
            <a:lvl3pPr lvl="2">
              <a:buNone/>
              <a:defRPr>
                <a:latin typeface="Roboto Condensed Light"/>
                <a:ea typeface="Roboto Condensed Light"/>
                <a:cs typeface="Roboto Condensed Light"/>
                <a:sym typeface="Roboto Condensed Light"/>
              </a:defRPr>
            </a:lvl3pPr>
            <a:lvl4pPr lvl="3">
              <a:buNone/>
              <a:defRPr>
                <a:latin typeface="Roboto Condensed Light"/>
                <a:ea typeface="Roboto Condensed Light"/>
                <a:cs typeface="Roboto Condensed Light"/>
                <a:sym typeface="Roboto Condensed Light"/>
              </a:defRPr>
            </a:lvl4pPr>
            <a:lvl5pPr lvl="4">
              <a:buNone/>
              <a:defRPr>
                <a:latin typeface="Roboto Condensed Light"/>
                <a:ea typeface="Roboto Condensed Light"/>
                <a:cs typeface="Roboto Condensed Light"/>
                <a:sym typeface="Roboto Condensed Light"/>
              </a:defRPr>
            </a:lvl5pPr>
            <a:lvl6pPr lvl="5">
              <a:buNone/>
              <a:defRPr>
                <a:latin typeface="Roboto Condensed Light"/>
                <a:ea typeface="Roboto Condensed Light"/>
                <a:cs typeface="Roboto Condensed Light"/>
                <a:sym typeface="Roboto Condensed Light"/>
              </a:defRPr>
            </a:lvl6pPr>
            <a:lvl7pPr lvl="6">
              <a:buNone/>
              <a:defRPr>
                <a:latin typeface="Roboto Condensed Light"/>
                <a:ea typeface="Roboto Condensed Light"/>
                <a:cs typeface="Roboto Condensed Light"/>
                <a:sym typeface="Roboto Condensed Light"/>
              </a:defRPr>
            </a:lvl7pPr>
            <a:lvl8pPr lvl="7">
              <a:buNone/>
              <a:defRPr>
                <a:latin typeface="Roboto Condensed Light"/>
                <a:ea typeface="Roboto Condensed Light"/>
                <a:cs typeface="Roboto Condensed Light"/>
                <a:sym typeface="Roboto Condensed Light"/>
              </a:defRPr>
            </a:lvl8pPr>
            <a:lvl9pPr lvl="8">
              <a:buNone/>
              <a:defRPr>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3">
    <p:spTree>
      <p:nvGrpSpPr>
        <p:cNvPr id="152" name="Shape 152"/>
        <p:cNvGrpSpPr/>
        <p:nvPr/>
      </p:nvGrpSpPr>
      <p:grpSpPr>
        <a:xfrm>
          <a:off x="0" y="0"/>
          <a:ext cx="0" cy="0"/>
          <a:chOff x="0" y="0"/>
          <a:chExt cx="0" cy="0"/>
        </a:xfrm>
      </p:grpSpPr>
      <p:sp>
        <p:nvSpPr>
          <p:cNvPr id="153" name="Google Shape;153;p29"/>
          <p:cNvSpPr txBox="1"/>
          <p:nvPr>
            <p:ph type="title"/>
          </p:nvPr>
        </p:nvSpPr>
        <p:spPr>
          <a:xfrm>
            <a:off x="2221484" y="584567"/>
            <a:ext cx="4701000" cy="7374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700"/>
              <a:buNone/>
              <a:defRPr b="0" i="0" sz="2800">
                <a:solidFill>
                  <a:srgbClr val="DEF5F9"/>
                </a:solidFill>
                <a:latin typeface="Arial"/>
                <a:ea typeface="Arial"/>
                <a:cs typeface="Arial"/>
                <a:sym typeface="Aria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54" name="Google Shape;154;p29"/>
          <p:cNvSpPr txBox="1"/>
          <p:nvPr>
            <p:ph idx="1" type="body"/>
          </p:nvPr>
        </p:nvSpPr>
        <p:spPr>
          <a:xfrm>
            <a:off x="778129" y="1048416"/>
            <a:ext cx="7587600" cy="1260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b="1" i="0" sz="2800">
                <a:solidFill>
                  <a:srgbClr val="1FADCD"/>
                </a:solidFill>
                <a:latin typeface="Trebuchet MS"/>
                <a:ea typeface="Trebuchet MS"/>
                <a:cs typeface="Trebuchet MS"/>
                <a:sym typeface="Trebuchet MS"/>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155" name="Google Shape;155;p29"/>
          <p:cNvSpPr txBox="1"/>
          <p:nvPr>
            <p:ph idx="11" type="ftr"/>
          </p:nvPr>
        </p:nvSpPr>
        <p:spPr>
          <a:xfrm>
            <a:off x="1373505" y="4980884"/>
            <a:ext cx="3483600" cy="1254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1" i="0" sz="1000">
                <a:solidFill>
                  <a:srgbClr val="F1F1F1"/>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6" name="Google Shape;156;p29"/>
          <p:cNvSpPr txBox="1"/>
          <p:nvPr>
            <p:ph idx="10" type="dt"/>
          </p:nvPr>
        </p:nvSpPr>
        <p:spPr>
          <a:xfrm>
            <a:off x="5489194" y="4966550"/>
            <a:ext cx="3302100" cy="13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i="0" sz="800">
                <a:solidFill>
                  <a:schemeClr val="lt1"/>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7" name="Google Shape;157;p29"/>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fr"/>
              <a:t>‹#›</a:t>
            </a:fld>
            <a:endParaRPr sz="1800">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type="obj">
  <p:cSld name="OBJECT">
    <p:bg>
      <p:bgPr>
        <a:solidFill>
          <a:srgbClr val="434343"/>
        </a:solidFill>
      </p:bgPr>
    </p:bg>
    <p:spTree>
      <p:nvGrpSpPr>
        <p:cNvPr id="162" name="Shape 162"/>
        <p:cNvGrpSpPr/>
        <p:nvPr/>
      </p:nvGrpSpPr>
      <p:grpSpPr>
        <a:xfrm>
          <a:off x="0" y="0"/>
          <a:ext cx="0" cy="0"/>
          <a:chOff x="0" y="0"/>
          <a:chExt cx="0" cy="0"/>
        </a:xfrm>
      </p:grpSpPr>
      <p:sp>
        <p:nvSpPr>
          <p:cNvPr id="163" name="Google Shape;163;p31"/>
          <p:cNvSpPr txBox="1"/>
          <p:nvPr>
            <p:ph type="title"/>
          </p:nvPr>
        </p:nvSpPr>
        <p:spPr>
          <a:xfrm>
            <a:off x="720100" y="2287725"/>
            <a:ext cx="5633100" cy="1018800"/>
          </a:xfrm>
          <a:prstGeom prst="rect">
            <a:avLst/>
          </a:prstGeom>
          <a:noFill/>
          <a:ln>
            <a:noFill/>
          </a:ln>
        </p:spPr>
        <p:txBody>
          <a:bodyPr anchorCtr="0" anchor="b" bIns="0" lIns="0" spcFirstLastPara="1" rIns="0" wrap="square" tIns="0">
            <a:noAutofit/>
          </a:bodyPr>
          <a:lstStyle>
            <a:lvl1pPr lvl="0" rtl="0">
              <a:spcBef>
                <a:spcPts val="0"/>
              </a:spcBef>
              <a:spcAft>
                <a:spcPts val="0"/>
              </a:spcAft>
              <a:buClr>
                <a:srgbClr val="FFC39F"/>
              </a:buClr>
              <a:buSzPts val="6000"/>
              <a:buNone/>
              <a:defRPr i="0" sz="6000">
                <a:solidFill>
                  <a:srgbClr val="FFC39F"/>
                </a:solidFill>
              </a:defRPr>
            </a:lvl1pPr>
            <a:lvl2pPr lvl="1" rtl="0">
              <a:spcBef>
                <a:spcPts val="0"/>
              </a:spcBef>
              <a:spcAft>
                <a:spcPts val="0"/>
              </a:spcAft>
              <a:buClr>
                <a:srgbClr val="FFC39F"/>
              </a:buClr>
              <a:buSzPts val="3300"/>
              <a:buNone/>
              <a:defRPr sz="3300">
                <a:solidFill>
                  <a:srgbClr val="FFC39F"/>
                </a:solidFill>
              </a:defRPr>
            </a:lvl2pPr>
            <a:lvl3pPr lvl="2" rtl="0">
              <a:spcBef>
                <a:spcPts val="0"/>
              </a:spcBef>
              <a:spcAft>
                <a:spcPts val="0"/>
              </a:spcAft>
              <a:buClr>
                <a:srgbClr val="FFC39F"/>
              </a:buClr>
              <a:buSzPts val="3300"/>
              <a:buNone/>
              <a:defRPr sz="3300">
                <a:solidFill>
                  <a:srgbClr val="FFC39F"/>
                </a:solidFill>
              </a:defRPr>
            </a:lvl3pPr>
            <a:lvl4pPr lvl="3" rtl="0">
              <a:spcBef>
                <a:spcPts val="0"/>
              </a:spcBef>
              <a:spcAft>
                <a:spcPts val="0"/>
              </a:spcAft>
              <a:buClr>
                <a:srgbClr val="FFC39F"/>
              </a:buClr>
              <a:buSzPts val="3300"/>
              <a:buNone/>
              <a:defRPr sz="3300">
                <a:solidFill>
                  <a:srgbClr val="FFC39F"/>
                </a:solidFill>
              </a:defRPr>
            </a:lvl4pPr>
            <a:lvl5pPr lvl="4" rtl="0">
              <a:spcBef>
                <a:spcPts val="0"/>
              </a:spcBef>
              <a:spcAft>
                <a:spcPts val="0"/>
              </a:spcAft>
              <a:buClr>
                <a:srgbClr val="FFC39F"/>
              </a:buClr>
              <a:buSzPts val="3300"/>
              <a:buNone/>
              <a:defRPr sz="3300">
                <a:solidFill>
                  <a:srgbClr val="FFC39F"/>
                </a:solidFill>
              </a:defRPr>
            </a:lvl5pPr>
            <a:lvl6pPr lvl="5" rtl="0">
              <a:spcBef>
                <a:spcPts val="0"/>
              </a:spcBef>
              <a:spcAft>
                <a:spcPts val="0"/>
              </a:spcAft>
              <a:buClr>
                <a:srgbClr val="FFC39F"/>
              </a:buClr>
              <a:buSzPts val="3300"/>
              <a:buNone/>
              <a:defRPr sz="3300">
                <a:solidFill>
                  <a:srgbClr val="FFC39F"/>
                </a:solidFill>
              </a:defRPr>
            </a:lvl6pPr>
            <a:lvl7pPr lvl="6" rtl="0">
              <a:spcBef>
                <a:spcPts val="0"/>
              </a:spcBef>
              <a:spcAft>
                <a:spcPts val="0"/>
              </a:spcAft>
              <a:buClr>
                <a:srgbClr val="FFC39F"/>
              </a:buClr>
              <a:buSzPts val="3300"/>
              <a:buNone/>
              <a:defRPr sz="3300">
                <a:solidFill>
                  <a:srgbClr val="FFC39F"/>
                </a:solidFill>
              </a:defRPr>
            </a:lvl7pPr>
            <a:lvl8pPr lvl="7" rtl="0">
              <a:spcBef>
                <a:spcPts val="0"/>
              </a:spcBef>
              <a:spcAft>
                <a:spcPts val="0"/>
              </a:spcAft>
              <a:buClr>
                <a:srgbClr val="FFC39F"/>
              </a:buClr>
              <a:buSzPts val="3300"/>
              <a:buNone/>
              <a:defRPr sz="3300">
                <a:solidFill>
                  <a:srgbClr val="FFC39F"/>
                </a:solidFill>
              </a:defRPr>
            </a:lvl8pPr>
            <a:lvl9pPr lvl="8" rtl="0">
              <a:spcBef>
                <a:spcPts val="0"/>
              </a:spcBef>
              <a:spcAft>
                <a:spcPts val="0"/>
              </a:spcAft>
              <a:buClr>
                <a:srgbClr val="FFC39F"/>
              </a:buClr>
              <a:buSzPts val="3300"/>
              <a:buNone/>
              <a:defRPr sz="3300">
                <a:solidFill>
                  <a:srgbClr val="FFC39F"/>
                </a:solidFill>
              </a:defRPr>
            </a:lvl9pPr>
          </a:lstStyle>
          <a:p/>
        </p:txBody>
      </p:sp>
      <p:sp>
        <p:nvSpPr>
          <p:cNvPr id="164" name="Google Shape;164;p31"/>
          <p:cNvSpPr txBox="1"/>
          <p:nvPr>
            <p:ph idx="1" type="subTitle"/>
          </p:nvPr>
        </p:nvSpPr>
        <p:spPr>
          <a:xfrm>
            <a:off x="720100" y="3379500"/>
            <a:ext cx="3756900" cy="784200"/>
          </a:xfrm>
          <a:prstGeom prst="rect">
            <a:avLst/>
          </a:prstGeom>
        </p:spPr>
        <p:txBody>
          <a:bodyPr anchorCtr="0" anchor="t" bIns="0" lIns="0" spcFirstLastPara="1" rIns="0" wrap="square" tIns="0">
            <a:noAutofit/>
          </a:bodyPr>
          <a:lstStyle>
            <a:lvl1pPr lvl="0" rtl="0">
              <a:spcBef>
                <a:spcPts val="0"/>
              </a:spcBef>
              <a:spcAft>
                <a:spcPts val="0"/>
              </a:spcAft>
              <a:buNone/>
              <a:defRPr sz="1100">
                <a:solidFill>
                  <a:srgbClr val="FFC39F"/>
                </a:solidFill>
              </a:defRPr>
            </a:lvl1pPr>
            <a:lvl2pPr lvl="1" rtl="0">
              <a:spcBef>
                <a:spcPts val="0"/>
              </a:spcBef>
              <a:spcAft>
                <a:spcPts val="0"/>
              </a:spcAft>
              <a:buNone/>
              <a:defRPr sz="1100">
                <a:solidFill>
                  <a:srgbClr val="FFC39F"/>
                </a:solidFill>
              </a:defRPr>
            </a:lvl2pPr>
            <a:lvl3pPr lvl="2" rtl="0">
              <a:spcBef>
                <a:spcPts val="0"/>
              </a:spcBef>
              <a:spcAft>
                <a:spcPts val="0"/>
              </a:spcAft>
              <a:buNone/>
              <a:defRPr sz="1100">
                <a:solidFill>
                  <a:srgbClr val="FFC39F"/>
                </a:solidFill>
              </a:defRPr>
            </a:lvl3pPr>
            <a:lvl4pPr lvl="3" rtl="0">
              <a:spcBef>
                <a:spcPts val="0"/>
              </a:spcBef>
              <a:spcAft>
                <a:spcPts val="0"/>
              </a:spcAft>
              <a:buNone/>
              <a:defRPr sz="1100">
                <a:solidFill>
                  <a:srgbClr val="FFC39F"/>
                </a:solidFill>
              </a:defRPr>
            </a:lvl4pPr>
            <a:lvl5pPr lvl="4" rtl="0">
              <a:spcBef>
                <a:spcPts val="0"/>
              </a:spcBef>
              <a:spcAft>
                <a:spcPts val="0"/>
              </a:spcAft>
              <a:buNone/>
              <a:defRPr sz="1100">
                <a:solidFill>
                  <a:srgbClr val="FFC39F"/>
                </a:solidFill>
              </a:defRPr>
            </a:lvl5pPr>
            <a:lvl6pPr lvl="5" rtl="0">
              <a:spcBef>
                <a:spcPts val="0"/>
              </a:spcBef>
              <a:spcAft>
                <a:spcPts val="0"/>
              </a:spcAft>
              <a:buNone/>
              <a:defRPr sz="1100">
                <a:solidFill>
                  <a:srgbClr val="FFC39F"/>
                </a:solidFill>
              </a:defRPr>
            </a:lvl6pPr>
            <a:lvl7pPr lvl="6" rtl="0">
              <a:spcBef>
                <a:spcPts val="0"/>
              </a:spcBef>
              <a:spcAft>
                <a:spcPts val="0"/>
              </a:spcAft>
              <a:buNone/>
              <a:defRPr sz="1100">
                <a:solidFill>
                  <a:srgbClr val="FFC39F"/>
                </a:solidFill>
              </a:defRPr>
            </a:lvl7pPr>
            <a:lvl8pPr lvl="7" rtl="0">
              <a:spcBef>
                <a:spcPts val="0"/>
              </a:spcBef>
              <a:spcAft>
                <a:spcPts val="0"/>
              </a:spcAft>
              <a:buNone/>
              <a:defRPr sz="1100">
                <a:solidFill>
                  <a:srgbClr val="FFC39F"/>
                </a:solidFill>
              </a:defRPr>
            </a:lvl8pPr>
            <a:lvl9pPr lvl="8" rtl="0">
              <a:spcBef>
                <a:spcPts val="0"/>
              </a:spcBef>
              <a:spcAft>
                <a:spcPts val="0"/>
              </a:spcAft>
              <a:buNone/>
              <a:defRPr sz="1100">
                <a:solidFill>
                  <a:srgbClr val="FFC39F"/>
                </a:solidFill>
              </a:defRPr>
            </a:lvl9pPr>
          </a:lstStyle>
          <a:p/>
        </p:txBody>
      </p:sp>
      <p:sp>
        <p:nvSpPr>
          <p:cNvPr id="165" name="Google Shape;165;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
    <p:bg>
      <p:bgPr>
        <a:solidFill>
          <a:srgbClr val="434343"/>
        </a:solidFill>
      </p:bgPr>
    </p:bg>
    <p:spTree>
      <p:nvGrpSpPr>
        <p:cNvPr id="17" name="Shape 17"/>
        <p:cNvGrpSpPr/>
        <p:nvPr/>
      </p:nvGrpSpPr>
      <p:grpSpPr>
        <a:xfrm>
          <a:off x="0" y="0"/>
          <a:ext cx="0" cy="0"/>
          <a:chOff x="0" y="0"/>
          <a:chExt cx="0" cy="0"/>
        </a:xfrm>
      </p:grpSpPr>
      <p:sp>
        <p:nvSpPr>
          <p:cNvPr id="18" name="Google Shape;18;p4"/>
          <p:cNvSpPr txBox="1"/>
          <p:nvPr>
            <p:ph type="title"/>
          </p:nvPr>
        </p:nvSpPr>
        <p:spPr>
          <a:xfrm>
            <a:off x="2629800" y="2949025"/>
            <a:ext cx="3884400" cy="36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FFC39F"/>
              </a:buClr>
              <a:buSzPts val="1200"/>
              <a:buNone/>
              <a:defRPr i="0" sz="1200">
                <a:solidFill>
                  <a:srgbClr val="FFC39F"/>
                </a:solidFill>
              </a:defRPr>
            </a:lvl1pPr>
            <a:lvl2pPr lvl="1" rtl="0">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2pPr>
            <a:lvl3pPr lvl="2" rtl="0">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3pPr>
            <a:lvl4pPr lvl="3" rtl="0">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4pPr>
            <a:lvl5pPr lvl="4" rtl="0">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5pPr>
            <a:lvl6pPr lvl="5" rtl="0">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6pPr>
            <a:lvl7pPr lvl="6" rtl="0">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7pPr>
            <a:lvl8pPr lvl="7" rtl="0">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8pPr>
            <a:lvl9pPr lvl="8" rtl="0">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9pPr>
          </a:lstStyle>
          <a:p/>
        </p:txBody>
      </p:sp>
      <p:sp>
        <p:nvSpPr>
          <p:cNvPr id="19" name="Google Shape;19;p4"/>
          <p:cNvSpPr txBox="1"/>
          <p:nvPr>
            <p:ph idx="1" type="subTitle"/>
          </p:nvPr>
        </p:nvSpPr>
        <p:spPr>
          <a:xfrm>
            <a:off x="2629800" y="2131725"/>
            <a:ext cx="3884400" cy="699000"/>
          </a:xfrm>
          <a:prstGeom prst="rect">
            <a:avLst/>
          </a:prstGeom>
        </p:spPr>
        <p:txBody>
          <a:bodyPr anchorCtr="0" anchor="b" bIns="0" lIns="0" spcFirstLastPara="1" rIns="0" wrap="square" tIns="0">
            <a:noAutofit/>
          </a:bodyPr>
          <a:lstStyle>
            <a:lvl1pPr lvl="0" rtl="0">
              <a:spcBef>
                <a:spcPts val="0"/>
              </a:spcBef>
              <a:spcAft>
                <a:spcPts val="0"/>
              </a:spcAft>
              <a:buNone/>
              <a:defRPr>
                <a:solidFill>
                  <a:srgbClr val="FFC39F"/>
                </a:solidFill>
              </a:defRPr>
            </a:lvl1pPr>
            <a:lvl2pPr lvl="1" rtl="0">
              <a:spcBef>
                <a:spcPts val="0"/>
              </a:spcBef>
              <a:spcAft>
                <a:spcPts val="0"/>
              </a:spcAft>
              <a:buNone/>
              <a:defRPr sz="600">
                <a:solidFill>
                  <a:srgbClr val="FFC39F"/>
                </a:solidFill>
              </a:defRPr>
            </a:lvl2pPr>
            <a:lvl3pPr lvl="2" rtl="0">
              <a:spcBef>
                <a:spcPts val="0"/>
              </a:spcBef>
              <a:spcAft>
                <a:spcPts val="0"/>
              </a:spcAft>
              <a:buNone/>
              <a:defRPr sz="600">
                <a:solidFill>
                  <a:srgbClr val="FFC39F"/>
                </a:solidFill>
              </a:defRPr>
            </a:lvl3pPr>
            <a:lvl4pPr lvl="3" rtl="0">
              <a:spcBef>
                <a:spcPts val="0"/>
              </a:spcBef>
              <a:spcAft>
                <a:spcPts val="0"/>
              </a:spcAft>
              <a:buNone/>
              <a:defRPr sz="600">
                <a:solidFill>
                  <a:srgbClr val="FFC39F"/>
                </a:solidFill>
              </a:defRPr>
            </a:lvl4pPr>
            <a:lvl5pPr lvl="4" rtl="0">
              <a:spcBef>
                <a:spcPts val="0"/>
              </a:spcBef>
              <a:spcAft>
                <a:spcPts val="0"/>
              </a:spcAft>
              <a:buNone/>
              <a:defRPr sz="600">
                <a:solidFill>
                  <a:srgbClr val="FFC39F"/>
                </a:solidFill>
              </a:defRPr>
            </a:lvl5pPr>
            <a:lvl6pPr lvl="5" rtl="0">
              <a:spcBef>
                <a:spcPts val="0"/>
              </a:spcBef>
              <a:spcAft>
                <a:spcPts val="0"/>
              </a:spcAft>
              <a:buNone/>
              <a:defRPr sz="600">
                <a:solidFill>
                  <a:srgbClr val="FFC39F"/>
                </a:solidFill>
              </a:defRPr>
            </a:lvl6pPr>
            <a:lvl7pPr lvl="6" rtl="0">
              <a:spcBef>
                <a:spcPts val="0"/>
              </a:spcBef>
              <a:spcAft>
                <a:spcPts val="0"/>
              </a:spcAft>
              <a:buNone/>
              <a:defRPr sz="600">
                <a:solidFill>
                  <a:srgbClr val="FFC39F"/>
                </a:solidFill>
              </a:defRPr>
            </a:lvl7pPr>
            <a:lvl8pPr lvl="7" rtl="0">
              <a:spcBef>
                <a:spcPts val="0"/>
              </a:spcBef>
              <a:spcAft>
                <a:spcPts val="0"/>
              </a:spcAft>
              <a:buNone/>
              <a:defRPr sz="600">
                <a:solidFill>
                  <a:srgbClr val="FFC39F"/>
                </a:solidFill>
              </a:defRPr>
            </a:lvl8pPr>
            <a:lvl9pPr lvl="8" rtl="0">
              <a:spcBef>
                <a:spcPts val="0"/>
              </a:spcBef>
              <a:spcAft>
                <a:spcPts val="0"/>
              </a:spcAft>
              <a:buNone/>
              <a:defRPr sz="600">
                <a:solidFill>
                  <a:srgbClr val="FFC39F"/>
                </a:solidFill>
              </a:defRPr>
            </a:lvl9pPr>
          </a:lstStyle>
          <a:p/>
        </p:txBody>
      </p:sp>
      <p:sp>
        <p:nvSpPr>
          <p:cNvPr id="20" name="Google Shape;2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p:cSld name="OBJECT_1">
    <p:bg>
      <p:bgPr>
        <a:solidFill>
          <a:srgbClr val="FFC39F"/>
        </a:solidFill>
      </p:bgPr>
    </p:bg>
    <p:spTree>
      <p:nvGrpSpPr>
        <p:cNvPr id="166" name="Shape 166"/>
        <p:cNvGrpSpPr/>
        <p:nvPr/>
      </p:nvGrpSpPr>
      <p:grpSpPr>
        <a:xfrm>
          <a:off x="0" y="0"/>
          <a:ext cx="0" cy="0"/>
          <a:chOff x="0" y="0"/>
          <a:chExt cx="0" cy="0"/>
        </a:xfrm>
      </p:grpSpPr>
      <p:sp>
        <p:nvSpPr>
          <p:cNvPr id="167" name="Google Shape;167;p32"/>
          <p:cNvSpPr txBox="1"/>
          <p:nvPr>
            <p:ph type="title"/>
          </p:nvPr>
        </p:nvSpPr>
        <p:spPr>
          <a:xfrm>
            <a:off x="887750" y="1917800"/>
            <a:ext cx="7368600" cy="909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6000"/>
              <a:buNone/>
              <a:defRPr i="0" sz="6000"/>
            </a:lvl1pPr>
            <a:lvl2pPr lvl="1" rtl="0" algn="ctr">
              <a:spcBef>
                <a:spcPts val="0"/>
              </a:spcBef>
              <a:spcAft>
                <a:spcPts val="0"/>
              </a:spcAft>
              <a:buSzPts val="3300"/>
              <a:buNone/>
              <a:defRPr sz="3300"/>
            </a:lvl2pPr>
            <a:lvl3pPr lvl="2" rtl="0" algn="ctr">
              <a:spcBef>
                <a:spcPts val="0"/>
              </a:spcBef>
              <a:spcAft>
                <a:spcPts val="0"/>
              </a:spcAft>
              <a:buSzPts val="3300"/>
              <a:buNone/>
              <a:defRPr sz="3300"/>
            </a:lvl3pPr>
            <a:lvl4pPr lvl="3" rtl="0" algn="ctr">
              <a:spcBef>
                <a:spcPts val="0"/>
              </a:spcBef>
              <a:spcAft>
                <a:spcPts val="0"/>
              </a:spcAft>
              <a:buSzPts val="3300"/>
              <a:buNone/>
              <a:defRPr sz="3300"/>
            </a:lvl4pPr>
            <a:lvl5pPr lvl="4" rtl="0" algn="ctr">
              <a:spcBef>
                <a:spcPts val="0"/>
              </a:spcBef>
              <a:spcAft>
                <a:spcPts val="0"/>
              </a:spcAft>
              <a:buSzPts val="3300"/>
              <a:buNone/>
              <a:defRPr sz="3300"/>
            </a:lvl5pPr>
            <a:lvl6pPr lvl="5" rtl="0" algn="ctr">
              <a:spcBef>
                <a:spcPts val="0"/>
              </a:spcBef>
              <a:spcAft>
                <a:spcPts val="0"/>
              </a:spcAft>
              <a:buSzPts val="3300"/>
              <a:buNone/>
              <a:defRPr sz="3300"/>
            </a:lvl6pPr>
            <a:lvl7pPr lvl="6" rtl="0" algn="ctr">
              <a:spcBef>
                <a:spcPts val="0"/>
              </a:spcBef>
              <a:spcAft>
                <a:spcPts val="0"/>
              </a:spcAft>
              <a:buSzPts val="3300"/>
              <a:buNone/>
              <a:defRPr sz="3300"/>
            </a:lvl7pPr>
            <a:lvl8pPr lvl="7" rtl="0" algn="ctr">
              <a:spcBef>
                <a:spcPts val="0"/>
              </a:spcBef>
              <a:spcAft>
                <a:spcPts val="0"/>
              </a:spcAft>
              <a:buSzPts val="3300"/>
              <a:buNone/>
              <a:defRPr sz="3300"/>
            </a:lvl8pPr>
            <a:lvl9pPr lvl="8" rtl="0" algn="ctr">
              <a:spcBef>
                <a:spcPts val="0"/>
              </a:spcBef>
              <a:spcAft>
                <a:spcPts val="0"/>
              </a:spcAft>
              <a:buSzPts val="3300"/>
              <a:buNone/>
              <a:defRPr sz="3300"/>
            </a:lvl9pPr>
          </a:lstStyle>
          <a:p/>
        </p:txBody>
      </p:sp>
      <p:sp>
        <p:nvSpPr>
          <p:cNvPr id="168" name="Google Shape;168;p32"/>
          <p:cNvSpPr txBox="1"/>
          <p:nvPr>
            <p:ph idx="1" type="subTitle"/>
          </p:nvPr>
        </p:nvSpPr>
        <p:spPr>
          <a:xfrm>
            <a:off x="2897425" y="2950825"/>
            <a:ext cx="3349200" cy="152400"/>
          </a:xfrm>
          <a:prstGeom prst="rect">
            <a:avLst/>
          </a:prstGeom>
        </p:spPr>
        <p:txBody>
          <a:bodyPr anchorCtr="0" anchor="t" bIns="0" lIns="0" spcFirstLastPara="1" rIns="0" wrap="square" tIns="0">
            <a:noAutofit/>
          </a:bodyPr>
          <a:lstStyle>
            <a:lvl1pPr lvl="0" rtl="0" algn="ctr">
              <a:spcBef>
                <a:spcPts val="0"/>
              </a:spcBef>
              <a:spcAft>
                <a:spcPts val="0"/>
              </a:spcAft>
              <a:buNone/>
              <a:defRPr/>
            </a:lvl1pPr>
            <a:lvl2pPr lvl="1" rtl="0" algn="ctr">
              <a:spcBef>
                <a:spcPts val="0"/>
              </a:spcBef>
              <a:spcAft>
                <a:spcPts val="0"/>
              </a:spcAft>
              <a:buNone/>
              <a:defRPr sz="600"/>
            </a:lvl2pPr>
            <a:lvl3pPr lvl="2" rtl="0" algn="ctr">
              <a:spcBef>
                <a:spcPts val="0"/>
              </a:spcBef>
              <a:spcAft>
                <a:spcPts val="0"/>
              </a:spcAft>
              <a:buNone/>
              <a:defRPr sz="600"/>
            </a:lvl3pPr>
            <a:lvl4pPr lvl="3" rtl="0" algn="ctr">
              <a:spcBef>
                <a:spcPts val="0"/>
              </a:spcBef>
              <a:spcAft>
                <a:spcPts val="0"/>
              </a:spcAft>
              <a:buNone/>
              <a:defRPr sz="600"/>
            </a:lvl4pPr>
            <a:lvl5pPr lvl="4" rtl="0" algn="ctr">
              <a:spcBef>
                <a:spcPts val="0"/>
              </a:spcBef>
              <a:spcAft>
                <a:spcPts val="0"/>
              </a:spcAft>
              <a:buNone/>
              <a:defRPr sz="600"/>
            </a:lvl5pPr>
            <a:lvl6pPr lvl="5" rtl="0" algn="ctr">
              <a:spcBef>
                <a:spcPts val="0"/>
              </a:spcBef>
              <a:spcAft>
                <a:spcPts val="0"/>
              </a:spcAft>
              <a:buNone/>
              <a:defRPr sz="600"/>
            </a:lvl6pPr>
            <a:lvl7pPr lvl="6" rtl="0" algn="ctr">
              <a:spcBef>
                <a:spcPts val="0"/>
              </a:spcBef>
              <a:spcAft>
                <a:spcPts val="0"/>
              </a:spcAft>
              <a:buNone/>
              <a:defRPr sz="600"/>
            </a:lvl7pPr>
            <a:lvl8pPr lvl="7" rtl="0" algn="ctr">
              <a:spcBef>
                <a:spcPts val="0"/>
              </a:spcBef>
              <a:spcAft>
                <a:spcPts val="0"/>
              </a:spcAft>
              <a:buNone/>
              <a:defRPr sz="600"/>
            </a:lvl8pPr>
            <a:lvl9pPr lvl="8" rtl="0" algn="ctr">
              <a:spcBef>
                <a:spcPts val="0"/>
              </a:spcBef>
              <a:spcAft>
                <a:spcPts val="0"/>
              </a:spcAft>
              <a:buNone/>
              <a:defRPr sz="600"/>
            </a:lvl9pPr>
          </a:lstStyle>
          <a:p/>
        </p:txBody>
      </p:sp>
      <p:sp>
        <p:nvSpPr>
          <p:cNvPr id="169" name="Google Shape;169;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
    <p:bg>
      <p:bgPr>
        <a:solidFill>
          <a:srgbClr val="434343"/>
        </a:solidFill>
      </p:bgPr>
    </p:bg>
    <p:spTree>
      <p:nvGrpSpPr>
        <p:cNvPr id="170" name="Shape 170"/>
        <p:cNvGrpSpPr/>
        <p:nvPr/>
      </p:nvGrpSpPr>
      <p:grpSpPr>
        <a:xfrm>
          <a:off x="0" y="0"/>
          <a:ext cx="0" cy="0"/>
          <a:chOff x="0" y="0"/>
          <a:chExt cx="0" cy="0"/>
        </a:xfrm>
      </p:grpSpPr>
      <p:sp>
        <p:nvSpPr>
          <p:cNvPr id="171" name="Google Shape;171;p33"/>
          <p:cNvSpPr txBox="1"/>
          <p:nvPr>
            <p:ph type="title"/>
          </p:nvPr>
        </p:nvSpPr>
        <p:spPr>
          <a:xfrm>
            <a:off x="2629800" y="2949025"/>
            <a:ext cx="3884400" cy="36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FFC39F"/>
              </a:buClr>
              <a:buSzPts val="1200"/>
              <a:buNone/>
              <a:defRPr i="0" sz="1200">
                <a:solidFill>
                  <a:srgbClr val="FFC39F"/>
                </a:solidFill>
              </a:defRPr>
            </a:lvl1pPr>
            <a:lvl2pPr lvl="1" rtl="0">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2pPr>
            <a:lvl3pPr lvl="2" rtl="0">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3pPr>
            <a:lvl4pPr lvl="3" rtl="0">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4pPr>
            <a:lvl5pPr lvl="4" rtl="0">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5pPr>
            <a:lvl6pPr lvl="5" rtl="0">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6pPr>
            <a:lvl7pPr lvl="6" rtl="0">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7pPr>
            <a:lvl8pPr lvl="7" rtl="0">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8pPr>
            <a:lvl9pPr lvl="8" rtl="0">
              <a:spcBef>
                <a:spcPts val="0"/>
              </a:spcBef>
              <a:spcAft>
                <a:spcPts val="0"/>
              </a:spcAft>
              <a:buClr>
                <a:srgbClr val="FFC39F"/>
              </a:buClr>
              <a:buSzPts val="1300"/>
              <a:buFont typeface="BenchNine"/>
              <a:buNone/>
              <a:defRPr sz="1300">
                <a:solidFill>
                  <a:srgbClr val="FFC39F"/>
                </a:solidFill>
                <a:latin typeface="BenchNine"/>
                <a:ea typeface="BenchNine"/>
                <a:cs typeface="BenchNine"/>
                <a:sym typeface="BenchNine"/>
              </a:defRPr>
            </a:lvl9pPr>
          </a:lstStyle>
          <a:p/>
        </p:txBody>
      </p:sp>
      <p:sp>
        <p:nvSpPr>
          <p:cNvPr id="172" name="Google Shape;172;p33"/>
          <p:cNvSpPr txBox="1"/>
          <p:nvPr>
            <p:ph idx="1" type="subTitle"/>
          </p:nvPr>
        </p:nvSpPr>
        <p:spPr>
          <a:xfrm>
            <a:off x="2629800" y="2131725"/>
            <a:ext cx="3884400" cy="699000"/>
          </a:xfrm>
          <a:prstGeom prst="rect">
            <a:avLst/>
          </a:prstGeom>
        </p:spPr>
        <p:txBody>
          <a:bodyPr anchorCtr="0" anchor="b" bIns="0" lIns="0" spcFirstLastPara="1" rIns="0" wrap="square" tIns="0">
            <a:noAutofit/>
          </a:bodyPr>
          <a:lstStyle>
            <a:lvl1pPr lvl="0" rtl="0">
              <a:spcBef>
                <a:spcPts val="0"/>
              </a:spcBef>
              <a:spcAft>
                <a:spcPts val="0"/>
              </a:spcAft>
              <a:buNone/>
              <a:defRPr>
                <a:solidFill>
                  <a:srgbClr val="FFC39F"/>
                </a:solidFill>
              </a:defRPr>
            </a:lvl1pPr>
            <a:lvl2pPr lvl="1" rtl="0">
              <a:spcBef>
                <a:spcPts val="0"/>
              </a:spcBef>
              <a:spcAft>
                <a:spcPts val="0"/>
              </a:spcAft>
              <a:buNone/>
              <a:defRPr sz="600">
                <a:solidFill>
                  <a:srgbClr val="FFC39F"/>
                </a:solidFill>
              </a:defRPr>
            </a:lvl2pPr>
            <a:lvl3pPr lvl="2" rtl="0">
              <a:spcBef>
                <a:spcPts val="0"/>
              </a:spcBef>
              <a:spcAft>
                <a:spcPts val="0"/>
              </a:spcAft>
              <a:buNone/>
              <a:defRPr sz="600">
                <a:solidFill>
                  <a:srgbClr val="FFC39F"/>
                </a:solidFill>
              </a:defRPr>
            </a:lvl3pPr>
            <a:lvl4pPr lvl="3" rtl="0">
              <a:spcBef>
                <a:spcPts val="0"/>
              </a:spcBef>
              <a:spcAft>
                <a:spcPts val="0"/>
              </a:spcAft>
              <a:buNone/>
              <a:defRPr sz="600">
                <a:solidFill>
                  <a:srgbClr val="FFC39F"/>
                </a:solidFill>
              </a:defRPr>
            </a:lvl4pPr>
            <a:lvl5pPr lvl="4" rtl="0">
              <a:spcBef>
                <a:spcPts val="0"/>
              </a:spcBef>
              <a:spcAft>
                <a:spcPts val="0"/>
              </a:spcAft>
              <a:buNone/>
              <a:defRPr sz="600">
                <a:solidFill>
                  <a:srgbClr val="FFC39F"/>
                </a:solidFill>
              </a:defRPr>
            </a:lvl5pPr>
            <a:lvl6pPr lvl="5" rtl="0">
              <a:spcBef>
                <a:spcPts val="0"/>
              </a:spcBef>
              <a:spcAft>
                <a:spcPts val="0"/>
              </a:spcAft>
              <a:buNone/>
              <a:defRPr sz="600">
                <a:solidFill>
                  <a:srgbClr val="FFC39F"/>
                </a:solidFill>
              </a:defRPr>
            </a:lvl6pPr>
            <a:lvl7pPr lvl="6" rtl="0">
              <a:spcBef>
                <a:spcPts val="0"/>
              </a:spcBef>
              <a:spcAft>
                <a:spcPts val="0"/>
              </a:spcAft>
              <a:buNone/>
              <a:defRPr sz="600">
                <a:solidFill>
                  <a:srgbClr val="FFC39F"/>
                </a:solidFill>
              </a:defRPr>
            </a:lvl7pPr>
            <a:lvl8pPr lvl="7" rtl="0">
              <a:spcBef>
                <a:spcPts val="0"/>
              </a:spcBef>
              <a:spcAft>
                <a:spcPts val="0"/>
              </a:spcAft>
              <a:buNone/>
              <a:defRPr sz="600">
                <a:solidFill>
                  <a:srgbClr val="FFC39F"/>
                </a:solidFill>
              </a:defRPr>
            </a:lvl8pPr>
            <a:lvl9pPr lvl="8" rtl="0">
              <a:spcBef>
                <a:spcPts val="0"/>
              </a:spcBef>
              <a:spcAft>
                <a:spcPts val="0"/>
              </a:spcAft>
              <a:buNone/>
              <a:defRPr sz="600">
                <a:solidFill>
                  <a:srgbClr val="FFC39F"/>
                </a:solidFill>
              </a:defRPr>
            </a:lvl9pPr>
          </a:lstStyle>
          <a:p/>
        </p:txBody>
      </p:sp>
      <p:sp>
        <p:nvSpPr>
          <p:cNvPr id="173" name="Google Shape;173;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 and Content">
    <p:bg>
      <p:bgPr>
        <a:solidFill>
          <a:srgbClr val="FFC39F"/>
        </a:solidFill>
      </p:bgPr>
    </p:bg>
    <p:spTree>
      <p:nvGrpSpPr>
        <p:cNvPr id="174" name="Shape 174"/>
        <p:cNvGrpSpPr/>
        <p:nvPr/>
      </p:nvGrpSpPr>
      <p:grpSpPr>
        <a:xfrm>
          <a:off x="0" y="0"/>
          <a:ext cx="0" cy="0"/>
          <a:chOff x="0" y="0"/>
          <a:chExt cx="0" cy="0"/>
        </a:xfrm>
      </p:grpSpPr>
      <p:sp>
        <p:nvSpPr>
          <p:cNvPr id="175" name="Google Shape;175;p34"/>
          <p:cNvSpPr txBox="1"/>
          <p:nvPr>
            <p:ph type="title"/>
          </p:nvPr>
        </p:nvSpPr>
        <p:spPr>
          <a:xfrm>
            <a:off x="4217225" y="1483522"/>
            <a:ext cx="2241600" cy="4215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i="0"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76" name="Google Shape;176;p34"/>
          <p:cNvSpPr txBox="1"/>
          <p:nvPr>
            <p:ph idx="1" type="subTitle"/>
          </p:nvPr>
        </p:nvSpPr>
        <p:spPr>
          <a:xfrm>
            <a:off x="4546925" y="1905022"/>
            <a:ext cx="1911900" cy="330300"/>
          </a:xfrm>
          <a:prstGeom prst="rect">
            <a:avLst/>
          </a:prstGeom>
        </p:spPr>
        <p:txBody>
          <a:bodyPr anchorCtr="0" anchor="t" bIns="0" lIns="0" spcFirstLastPara="1" rIns="0" wrap="square" tIns="0">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77" name="Google Shape;177;p34"/>
          <p:cNvSpPr txBox="1"/>
          <p:nvPr>
            <p:ph idx="2" type="title"/>
          </p:nvPr>
        </p:nvSpPr>
        <p:spPr>
          <a:xfrm>
            <a:off x="6940150" y="1483514"/>
            <a:ext cx="22416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78" name="Google Shape;178;p34"/>
          <p:cNvSpPr txBox="1"/>
          <p:nvPr>
            <p:ph idx="3" type="subTitle"/>
          </p:nvPr>
        </p:nvSpPr>
        <p:spPr>
          <a:xfrm>
            <a:off x="6940150" y="1905022"/>
            <a:ext cx="1911900" cy="330300"/>
          </a:xfrm>
          <a:prstGeom prst="rect">
            <a:avLst/>
          </a:prstGeom>
        </p:spPr>
        <p:txBody>
          <a:bodyPr anchorCtr="0" anchor="t"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34"/>
          <p:cNvSpPr txBox="1"/>
          <p:nvPr>
            <p:ph idx="4" type="title"/>
          </p:nvPr>
        </p:nvSpPr>
        <p:spPr>
          <a:xfrm>
            <a:off x="6940150" y="3605572"/>
            <a:ext cx="22416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80" name="Google Shape;180;p34"/>
          <p:cNvSpPr txBox="1"/>
          <p:nvPr>
            <p:ph idx="5" type="subTitle"/>
          </p:nvPr>
        </p:nvSpPr>
        <p:spPr>
          <a:xfrm>
            <a:off x="6940150" y="4027072"/>
            <a:ext cx="1911900" cy="330300"/>
          </a:xfrm>
          <a:prstGeom prst="rect">
            <a:avLst/>
          </a:prstGeom>
        </p:spPr>
        <p:txBody>
          <a:bodyPr anchorCtr="0" anchor="t"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 name="Google Shape;181;p34"/>
          <p:cNvSpPr txBox="1"/>
          <p:nvPr>
            <p:ph hasCustomPrompt="1" idx="6" type="title"/>
          </p:nvPr>
        </p:nvSpPr>
        <p:spPr>
          <a:xfrm>
            <a:off x="4217225" y="861947"/>
            <a:ext cx="2241600" cy="697800"/>
          </a:xfrm>
          <a:prstGeom prst="rect">
            <a:avLst/>
          </a:prstGeom>
        </p:spPr>
        <p:txBody>
          <a:bodyPr anchorCtr="0" anchor="b" bIns="0" lIns="0" spcFirstLastPara="1" rIns="0" wrap="square" tIns="0">
            <a:noAutofit/>
          </a:bodyPr>
          <a:lstStyle>
            <a:lvl1pPr lvl="0" rtl="0" algn="r">
              <a:spcBef>
                <a:spcPts val="0"/>
              </a:spcBef>
              <a:spcAft>
                <a:spcPts val="0"/>
              </a:spcAft>
              <a:buSzPts val="7200"/>
              <a:buNone/>
              <a:defRPr sz="7200"/>
            </a:lvl1pPr>
            <a:lvl2pPr lvl="1" rtl="0" algn="r">
              <a:spcBef>
                <a:spcPts val="0"/>
              </a:spcBef>
              <a:spcAft>
                <a:spcPts val="0"/>
              </a:spcAft>
              <a:buSzPts val="7200"/>
              <a:buNone/>
              <a:defRPr sz="7200"/>
            </a:lvl2pPr>
            <a:lvl3pPr lvl="2" rtl="0" algn="r">
              <a:spcBef>
                <a:spcPts val="0"/>
              </a:spcBef>
              <a:spcAft>
                <a:spcPts val="0"/>
              </a:spcAft>
              <a:buSzPts val="7200"/>
              <a:buNone/>
              <a:defRPr sz="7200"/>
            </a:lvl3pPr>
            <a:lvl4pPr lvl="3" rtl="0" algn="r">
              <a:spcBef>
                <a:spcPts val="0"/>
              </a:spcBef>
              <a:spcAft>
                <a:spcPts val="0"/>
              </a:spcAft>
              <a:buSzPts val="7200"/>
              <a:buNone/>
              <a:defRPr sz="7200"/>
            </a:lvl4pPr>
            <a:lvl5pPr lvl="4" rtl="0" algn="r">
              <a:spcBef>
                <a:spcPts val="0"/>
              </a:spcBef>
              <a:spcAft>
                <a:spcPts val="0"/>
              </a:spcAft>
              <a:buSzPts val="7200"/>
              <a:buNone/>
              <a:defRPr sz="7200"/>
            </a:lvl5pPr>
            <a:lvl6pPr lvl="5" rtl="0" algn="r">
              <a:spcBef>
                <a:spcPts val="0"/>
              </a:spcBef>
              <a:spcAft>
                <a:spcPts val="0"/>
              </a:spcAft>
              <a:buSzPts val="7200"/>
              <a:buNone/>
              <a:defRPr sz="7200"/>
            </a:lvl6pPr>
            <a:lvl7pPr lvl="6" rtl="0" algn="r">
              <a:spcBef>
                <a:spcPts val="0"/>
              </a:spcBef>
              <a:spcAft>
                <a:spcPts val="0"/>
              </a:spcAft>
              <a:buSzPts val="7200"/>
              <a:buNone/>
              <a:defRPr sz="7200"/>
            </a:lvl7pPr>
            <a:lvl8pPr lvl="7" rtl="0" algn="r">
              <a:spcBef>
                <a:spcPts val="0"/>
              </a:spcBef>
              <a:spcAft>
                <a:spcPts val="0"/>
              </a:spcAft>
              <a:buSzPts val="7200"/>
              <a:buNone/>
              <a:defRPr sz="7200"/>
            </a:lvl8pPr>
            <a:lvl9pPr lvl="8" rtl="0" algn="r">
              <a:spcBef>
                <a:spcPts val="0"/>
              </a:spcBef>
              <a:spcAft>
                <a:spcPts val="0"/>
              </a:spcAft>
              <a:buSzPts val="7200"/>
              <a:buNone/>
              <a:defRPr sz="7200"/>
            </a:lvl9pPr>
          </a:lstStyle>
          <a:p>
            <a:r>
              <a:t>xx%</a:t>
            </a:r>
          </a:p>
        </p:txBody>
      </p:sp>
      <p:sp>
        <p:nvSpPr>
          <p:cNvPr id="182" name="Google Shape;182;p34"/>
          <p:cNvSpPr txBox="1"/>
          <p:nvPr>
            <p:ph hasCustomPrompt="1" idx="7" type="title"/>
          </p:nvPr>
        </p:nvSpPr>
        <p:spPr>
          <a:xfrm>
            <a:off x="6940150" y="861947"/>
            <a:ext cx="2241600" cy="697800"/>
          </a:xfrm>
          <a:prstGeom prst="rect">
            <a:avLst/>
          </a:prstGeom>
        </p:spPr>
        <p:txBody>
          <a:bodyPr anchorCtr="0" anchor="b" bIns="0" lIns="0" spcFirstLastPara="1" rIns="0" wrap="square" tIns="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83" name="Google Shape;183;p34"/>
          <p:cNvSpPr txBox="1"/>
          <p:nvPr>
            <p:ph hasCustomPrompt="1" idx="8" type="title"/>
          </p:nvPr>
        </p:nvSpPr>
        <p:spPr>
          <a:xfrm>
            <a:off x="6940150" y="2983997"/>
            <a:ext cx="2241600" cy="697800"/>
          </a:xfrm>
          <a:prstGeom prst="rect">
            <a:avLst/>
          </a:prstGeom>
        </p:spPr>
        <p:txBody>
          <a:bodyPr anchorCtr="0" anchor="b" bIns="0" lIns="0" spcFirstLastPara="1" rIns="0" wrap="square" tIns="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84" name="Google Shape;184;p34"/>
          <p:cNvSpPr txBox="1"/>
          <p:nvPr>
            <p:ph idx="9" type="title"/>
          </p:nvPr>
        </p:nvSpPr>
        <p:spPr>
          <a:xfrm>
            <a:off x="4217225" y="3605572"/>
            <a:ext cx="2241600" cy="4215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i="0"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85" name="Google Shape;185;p34"/>
          <p:cNvSpPr txBox="1"/>
          <p:nvPr>
            <p:ph idx="13" type="subTitle"/>
          </p:nvPr>
        </p:nvSpPr>
        <p:spPr>
          <a:xfrm>
            <a:off x="4546925" y="4027072"/>
            <a:ext cx="1911900" cy="330300"/>
          </a:xfrm>
          <a:prstGeom prst="rect">
            <a:avLst/>
          </a:prstGeom>
        </p:spPr>
        <p:txBody>
          <a:bodyPr anchorCtr="0" anchor="t" bIns="0" lIns="0" spcFirstLastPara="1" rIns="0" wrap="square" tIns="0">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86" name="Google Shape;186;p34"/>
          <p:cNvSpPr txBox="1"/>
          <p:nvPr>
            <p:ph hasCustomPrompt="1" idx="14" type="title"/>
          </p:nvPr>
        </p:nvSpPr>
        <p:spPr>
          <a:xfrm>
            <a:off x="4217225" y="2983997"/>
            <a:ext cx="2241600" cy="697800"/>
          </a:xfrm>
          <a:prstGeom prst="rect">
            <a:avLst/>
          </a:prstGeom>
        </p:spPr>
        <p:txBody>
          <a:bodyPr anchorCtr="0" anchor="b" bIns="0" lIns="0" spcFirstLastPara="1" rIns="0" wrap="square" tIns="0">
            <a:noAutofit/>
          </a:bodyPr>
          <a:lstStyle>
            <a:lvl1pPr lvl="0" rtl="0" algn="r">
              <a:spcBef>
                <a:spcPts val="0"/>
              </a:spcBef>
              <a:spcAft>
                <a:spcPts val="0"/>
              </a:spcAft>
              <a:buSzPts val="7200"/>
              <a:buNone/>
              <a:defRPr sz="7200"/>
            </a:lvl1pPr>
            <a:lvl2pPr lvl="1" rtl="0" algn="r">
              <a:spcBef>
                <a:spcPts val="0"/>
              </a:spcBef>
              <a:spcAft>
                <a:spcPts val="0"/>
              </a:spcAft>
              <a:buSzPts val="7200"/>
              <a:buNone/>
              <a:defRPr sz="7200"/>
            </a:lvl2pPr>
            <a:lvl3pPr lvl="2" rtl="0" algn="r">
              <a:spcBef>
                <a:spcPts val="0"/>
              </a:spcBef>
              <a:spcAft>
                <a:spcPts val="0"/>
              </a:spcAft>
              <a:buSzPts val="7200"/>
              <a:buNone/>
              <a:defRPr sz="7200"/>
            </a:lvl3pPr>
            <a:lvl4pPr lvl="3" rtl="0" algn="r">
              <a:spcBef>
                <a:spcPts val="0"/>
              </a:spcBef>
              <a:spcAft>
                <a:spcPts val="0"/>
              </a:spcAft>
              <a:buSzPts val="7200"/>
              <a:buNone/>
              <a:defRPr sz="7200"/>
            </a:lvl4pPr>
            <a:lvl5pPr lvl="4" rtl="0" algn="r">
              <a:spcBef>
                <a:spcPts val="0"/>
              </a:spcBef>
              <a:spcAft>
                <a:spcPts val="0"/>
              </a:spcAft>
              <a:buSzPts val="7200"/>
              <a:buNone/>
              <a:defRPr sz="7200"/>
            </a:lvl5pPr>
            <a:lvl6pPr lvl="5" rtl="0" algn="r">
              <a:spcBef>
                <a:spcPts val="0"/>
              </a:spcBef>
              <a:spcAft>
                <a:spcPts val="0"/>
              </a:spcAft>
              <a:buSzPts val="7200"/>
              <a:buNone/>
              <a:defRPr sz="7200"/>
            </a:lvl6pPr>
            <a:lvl7pPr lvl="6" rtl="0" algn="r">
              <a:spcBef>
                <a:spcPts val="0"/>
              </a:spcBef>
              <a:spcAft>
                <a:spcPts val="0"/>
              </a:spcAft>
              <a:buSzPts val="7200"/>
              <a:buNone/>
              <a:defRPr sz="7200"/>
            </a:lvl7pPr>
            <a:lvl8pPr lvl="7" rtl="0" algn="r">
              <a:spcBef>
                <a:spcPts val="0"/>
              </a:spcBef>
              <a:spcAft>
                <a:spcPts val="0"/>
              </a:spcAft>
              <a:buSzPts val="7200"/>
              <a:buNone/>
              <a:defRPr sz="7200"/>
            </a:lvl8pPr>
            <a:lvl9pPr lvl="8" rtl="0" algn="r">
              <a:spcBef>
                <a:spcPts val="0"/>
              </a:spcBef>
              <a:spcAft>
                <a:spcPts val="0"/>
              </a:spcAft>
              <a:buSzPts val="7200"/>
              <a:buNone/>
              <a:defRPr sz="7200"/>
            </a:lvl9pPr>
          </a:lstStyle>
          <a:p>
            <a:r>
              <a:t>xx%</a:t>
            </a:r>
          </a:p>
        </p:txBody>
      </p:sp>
      <p:cxnSp>
        <p:nvCxnSpPr>
          <p:cNvPr id="187" name="Google Shape;187;p34"/>
          <p:cNvCxnSpPr/>
          <p:nvPr/>
        </p:nvCxnSpPr>
        <p:spPr>
          <a:xfrm>
            <a:off x="6703425" y="702675"/>
            <a:ext cx="0" cy="3672000"/>
          </a:xfrm>
          <a:prstGeom prst="straightConnector1">
            <a:avLst/>
          </a:prstGeom>
          <a:noFill/>
          <a:ln cap="flat" cmpd="sng" w="19050">
            <a:solidFill>
              <a:srgbClr val="434343"/>
            </a:solidFill>
            <a:prstDash val="solid"/>
            <a:round/>
            <a:headEnd len="med" w="med" type="none"/>
            <a:tailEnd len="med" w="med" type="none"/>
          </a:ln>
        </p:spPr>
      </p:cxnSp>
      <p:sp>
        <p:nvSpPr>
          <p:cNvPr id="188" name="Google Shape;18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pos="5507">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
  <p:cSld name="Two Content">
    <p:bg>
      <p:bgPr>
        <a:solidFill>
          <a:srgbClr val="434343"/>
        </a:solidFill>
      </p:bgPr>
    </p:bg>
    <p:spTree>
      <p:nvGrpSpPr>
        <p:cNvPr id="189" name="Shape 189"/>
        <p:cNvGrpSpPr/>
        <p:nvPr/>
      </p:nvGrpSpPr>
      <p:grpSpPr>
        <a:xfrm>
          <a:off x="0" y="0"/>
          <a:ext cx="0" cy="0"/>
          <a:chOff x="0" y="0"/>
          <a:chExt cx="0" cy="0"/>
        </a:xfrm>
      </p:grpSpPr>
      <p:sp>
        <p:nvSpPr>
          <p:cNvPr id="190" name="Google Shape;190;p35"/>
          <p:cNvSpPr txBox="1"/>
          <p:nvPr>
            <p:ph type="title"/>
          </p:nvPr>
        </p:nvSpPr>
        <p:spPr>
          <a:xfrm>
            <a:off x="3500075" y="3425500"/>
            <a:ext cx="3842700" cy="616200"/>
          </a:xfrm>
          <a:prstGeom prst="rect">
            <a:avLst/>
          </a:prstGeom>
          <a:noFill/>
          <a:ln>
            <a:noFill/>
          </a:ln>
        </p:spPr>
        <p:txBody>
          <a:bodyPr anchorCtr="0" anchor="b" bIns="0" lIns="0" spcFirstLastPara="1" rIns="0" wrap="square" tIns="0">
            <a:noAutofit/>
          </a:bodyPr>
          <a:lstStyle>
            <a:lvl1pPr lvl="0" rtl="0">
              <a:spcBef>
                <a:spcPts val="0"/>
              </a:spcBef>
              <a:spcAft>
                <a:spcPts val="0"/>
              </a:spcAft>
              <a:buClr>
                <a:srgbClr val="FFC39F"/>
              </a:buClr>
              <a:buSzPts val="6000"/>
              <a:buNone/>
              <a:defRPr i="0" sz="6000">
                <a:solidFill>
                  <a:srgbClr val="FFC39F"/>
                </a:solidFill>
              </a:defRPr>
            </a:lvl1pPr>
            <a:lvl2pPr lvl="1" rtl="0">
              <a:spcBef>
                <a:spcPts val="0"/>
              </a:spcBef>
              <a:spcAft>
                <a:spcPts val="0"/>
              </a:spcAft>
              <a:buClr>
                <a:srgbClr val="FFC39F"/>
              </a:buClr>
              <a:buSzPts val="6000"/>
              <a:buNone/>
              <a:defRPr sz="6000">
                <a:solidFill>
                  <a:srgbClr val="FFC39F"/>
                </a:solidFill>
              </a:defRPr>
            </a:lvl2pPr>
            <a:lvl3pPr lvl="2" rtl="0">
              <a:spcBef>
                <a:spcPts val="0"/>
              </a:spcBef>
              <a:spcAft>
                <a:spcPts val="0"/>
              </a:spcAft>
              <a:buClr>
                <a:srgbClr val="FFC39F"/>
              </a:buClr>
              <a:buSzPts val="6000"/>
              <a:buNone/>
              <a:defRPr sz="6000">
                <a:solidFill>
                  <a:srgbClr val="FFC39F"/>
                </a:solidFill>
              </a:defRPr>
            </a:lvl3pPr>
            <a:lvl4pPr lvl="3" rtl="0">
              <a:spcBef>
                <a:spcPts val="0"/>
              </a:spcBef>
              <a:spcAft>
                <a:spcPts val="0"/>
              </a:spcAft>
              <a:buClr>
                <a:srgbClr val="FFC39F"/>
              </a:buClr>
              <a:buSzPts val="6000"/>
              <a:buNone/>
              <a:defRPr sz="6000">
                <a:solidFill>
                  <a:srgbClr val="FFC39F"/>
                </a:solidFill>
              </a:defRPr>
            </a:lvl4pPr>
            <a:lvl5pPr lvl="4" rtl="0">
              <a:spcBef>
                <a:spcPts val="0"/>
              </a:spcBef>
              <a:spcAft>
                <a:spcPts val="0"/>
              </a:spcAft>
              <a:buClr>
                <a:srgbClr val="FFC39F"/>
              </a:buClr>
              <a:buSzPts val="6000"/>
              <a:buNone/>
              <a:defRPr sz="6000">
                <a:solidFill>
                  <a:srgbClr val="FFC39F"/>
                </a:solidFill>
              </a:defRPr>
            </a:lvl5pPr>
            <a:lvl6pPr lvl="5" rtl="0">
              <a:spcBef>
                <a:spcPts val="0"/>
              </a:spcBef>
              <a:spcAft>
                <a:spcPts val="0"/>
              </a:spcAft>
              <a:buClr>
                <a:srgbClr val="FFC39F"/>
              </a:buClr>
              <a:buSzPts val="6000"/>
              <a:buNone/>
              <a:defRPr sz="6000">
                <a:solidFill>
                  <a:srgbClr val="FFC39F"/>
                </a:solidFill>
              </a:defRPr>
            </a:lvl6pPr>
            <a:lvl7pPr lvl="6" rtl="0">
              <a:spcBef>
                <a:spcPts val="0"/>
              </a:spcBef>
              <a:spcAft>
                <a:spcPts val="0"/>
              </a:spcAft>
              <a:buClr>
                <a:srgbClr val="FFC39F"/>
              </a:buClr>
              <a:buSzPts val="6000"/>
              <a:buNone/>
              <a:defRPr sz="6000">
                <a:solidFill>
                  <a:srgbClr val="FFC39F"/>
                </a:solidFill>
              </a:defRPr>
            </a:lvl7pPr>
            <a:lvl8pPr lvl="7" rtl="0">
              <a:spcBef>
                <a:spcPts val="0"/>
              </a:spcBef>
              <a:spcAft>
                <a:spcPts val="0"/>
              </a:spcAft>
              <a:buClr>
                <a:srgbClr val="FFC39F"/>
              </a:buClr>
              <a:buSzPts val="6000"/>
              <a:buNone/>
              <a:defRPr sz="6000">
                <a:solidFill>
                  <a:srgbClr val="FFC39F"/>
                </a:solidFill>
              </a:defRPr>
            </a:lvl8pPr>
            <a:lvl9pPr lvl="8" rtl="0">
              <a:spcBef>
                <a:spcPts val="0"/>
              </a:spcBef>
              <a:spcAft>
                <a:spcPts val="0"/>
              </a:spcAft>
              <a:buClr>
                <a:srgbClr val="FFC39F"/>
              </a:buClr>
              <a:buSzPts val="6000"/>
              <a:buNone/>
              <a:defRPr sz="6000">
                <a:solidFill>
                  <a:srgbClr val="FFC39F"/>
                </a:solidFill>
              </a:defRPr>
            </a:lvl9pPr>
          </a:lstStyle>
          <a:p/>
        </p:txBody>
      </p:sp>
      <p:sp>
        <p:nvSpPr>
          <p:cNvPr id="191" name="Google Shape;191;p35"/>
          <p:cNvSpPr txBox="1"/>
          <p:nvPr>
            <p:ph idx="1" type="subTitle"/>
          </p:nvPr>
        </p:nvSpPr>
        <p:spPr>
          <a:xfrm>
            <a:off x="3500075" y="4089729"/>
            <a:ext cx="2907600" cy="355200"/>
          </a:xfrm>
          <a:prstGeom prst="rect">
            <a:avLst/>
          </a:prstGeom>
        </p:spPr>
        <p:txBody>
          <a:bodyPr anchorCtr="0" anchor="t" bIns="0" lIns="0" spcFirstLastPara="1" rIns="0" wrap="square" tIns="0">
            <a:noAutofit/>
          </a:bodyPr>
          <a:lstStyle>
            <a:lvl1pPr lvl="0" rtl="0">
              <a:spcBef>
                <a:spcPts val="0"/>
              </a:spcBef>
              <a:spcAft>
                <a:spcPts val="0"/>
              </a:spcAft>
              <a:buNone/>
              <a:defRPr>
                <a:solidFill>
                  <a:srgbClr val="FFC39F"/>
                </a:solidFill>
              </a:defRPr>
            </a:lvl1pPr>
            <a:lvl2pPr lvl="1" rtl="0">
              <a:spcBef>
                <a:spcPts val="0"/>
              </a:spcBef>
              <a:spcAft>
                <a:spcPts val="0"/>
              </a:spcAft>
              <a:buNone/>
              <a:defRPr sz="600">
                <a:solidFill>
                  <a:srgbClr val="FFC39F"/>
                </a:solidFill>
              </a:defRPr>
            </a:lvl2pPr>
            <a:lvl3pPr lvl="2" rtl="0">
              <a:spcBef>
                <a:spcPts val="0"/>
              </a:spcBef>
              <a:spcAft>
                <a:spcPts val="0"/>
              </a:spcAft>
              <a:buNone/>
              <a:defRPr sz="600">
                <a:solidFill>
                  <a:srgbClr val="FFC39F"/>
                </a:solidFill>
              </a:defRPr>
            </a:lvl3pPr>
            <a:lvl4pPr lvl="3" rtl="0">
              <a:spcBef>
                <a:spcPts val="0"/>
              </a:spcBef>
              <a:spcAft>
                <a:spcPts val="0"/>
              </a:spcAft>
              <a:buNone/>
              <a:defRPr sz="600">
                <a:solidFill>
                  <a:srgbClr val="FFC39F"/>
                </a:solidFill>
              </a:defRPr>
            </a:lvl4pPr>
            <a:lvl5pPr lvl="4" rtl="0">
              <a:spcBef>
                <a:spcPts val="0"/>
              </a:spcBef>
              <a:spcAft>
                <a:spcPts val="0"/>
              </a:spcAft>
              <a:buNone/>
              <a:defRPr sz="600">
                <a:solidFill>
                  <a:srgbClr val="FFC39F"/>
                </a:solidFill>
              </a:defRPr>
            </a:lvl5pPr>
            <a:lvl6pPr lvl="5" rtl="0">
              <a:spcBef>
                <a:spcPts val="0"/>
              </a:spcBef>
              <a:spcAft>
                <a:spcPts val="0"/>
              </a:spcAft>
              <a:buNone/>
              <a:defRPr sz="600">
                <a:solidFill>
                  <a:srgbClr val="FFC39F"/>
                </a:solidFill>
              </a:defRPr>
            </a:lvl6pPr>
            <a:lvl7pPr lvl="6" rtl="0">
              <a:spcBef>
                <a:spcPts val="0"/>
              </a:spcBef>
              <a:spcAft>
                <a:spcPts val="0"/>
              </a:spcAft>
              <a:buNone/>
              <a:defRPr sz="600">
                <a:solidFill>
                  <a:srgbClr val="FFC39F"/>
                </a:solidFill>
              </a:defRPr>
            </a:lvl7pPr>
            <a:lvl8pPr lvl="7" rtl="0">
              <a:spcBef>
                <a:spcPts val="0"/>
              </a:spcBef>
              <a:spcAft>
                <a:spcPts val="0"/>
              </a:spcAft>
              <a:buNone/>
              <a:defRPr sz="600">
                <a:solidFill>
                  <a:srgbClr val="FFC39F"/>
                </a:solidFill>
              </a:defRPr>
            </a:lvl8pPr>
            <a:lvl9pPr lvl="8" rtl="0">
              <a:spcBef>
                <a:spcPts val="0"/>
              </a:spcBef>
              <a:spcAft>
                <a:spcPts val="0"/>
              </a:spcAft>
              <a:buNone/>
              <a:defRPr sz="600">
                <a:solidFill>
                  <a:srgbClr val="FFC39F"/>
                </a:solidFill>
              </a:defRPr>
            </a:lvl9pPr>
          </a:lstStyle>
          <a:p/>
        </p:txBody>
      </p:sp>
      <p:sp>
        <p:nvSpPr>
          <p:cNvPr id="192" name="Google Shape;192;p35"/>
          <p:cNvSpPr txBox="1"/>
          <p:nvPr>
            <p:ph hasCustomPrompt="1" idx="2" type="title"/>
          </p:nvPr>
        </p:nvSpPr>
        <p:spPr>
          <a:xfrm>
            <a:off x="906425" y="2997417"/>
            <a:ext cx="2397000" cy="1040100"/>
          </a:xfrm>
          <a:prstGeom prst="rect">
            <a:avLst/>
          </a:prstGeom>
        </p:spPr>
        <p:txBody>
          <a:bodyPr anchorCtr="0" anchor="b" bIns="0" lIns="0" spcFirstLastPara="1" rIns="0" wrap="square" tIns="0">
            <a:noAutofit/>
          </a:bodyPr>
          <a:lstStyle>
            <a:lvl1pPr lvl="0" rtl="0" algn="r">
              <a:spcBef>
                <a:spcPts val="0"/>
              </a:spcBef>
              <a:spcAft>
                <a:spcPts val="0"/>
              </a:spcAft>
              <a:buClr>
                <a:srgbClr val="FFC39F"/>
              </a:buClr>
              <a:buSzPts val="6100"/>
              <a:buNone/>
              <a:defRPr sz="6100">
                <a:solidFill>
                  <a:srgbClr val="FFC39F"/>
                </a:solidFill>
              </a:defRPr>
            </a:lvl1pPr>
            <a:lvl2pPr lvl="1" rtl="0" algn="r">
              <a:spcBef>
                <a:spcPts val="0"/>
              </a:spcBef>
              <a:spcAft>
                <a:spcPts val="0"/>
              </a:spcAft>
              <a:buClr>
                <a:srgbClr val="FFC39F"/>
              </a:buClr>
              <a:buSzPts val="6100"/>
              <a:buNone/>
              <a:defRPr sz="6100">
                <a:solidFill>
                  <a:srgbClr val="FFC39F"/>
                </a:solidFill>
              </a:defRPr>
            </a:lvl2pPr>
            <a:lvl3pPr lvl="2" rtl="0" algn="r">
              <a:spcBef>
                <a:spcPts val="0"/>
              </a:spcBef>
              <a:spcAft>
                <a:spcPts val="0"/>
              </a:spcAft>
              <a:buClr>
                <a:srgbClr val="FFC39F"/>
              </a:buClr>
              <a:buSzPts val="6100"/>
              <a:buNone/>
              <a:defRPr sz="6100">
                <a:solidFill>
                  <a:srgbClr val="FFC39F"/>
                </a:solidFill>
              </a:defRPr>
            </a:lvl3pPr>
            <a:lvl4pPr lvl="3" rtl="0" algn="r">
              <a:spcBef>
                <a:spcPts val="0"/>
              </a:spcBef>
              <a:spcAft>
                <a:spcPts val="0"/>
              </a:spcAft>
              <a:buClr>
                <a:srgbClr val="FFC39F"/>
              </a:buClr>
              <a:buSzPts val="6100"/>
              <a:buNone/>
              <a:defRPr sz="6100">
                <a:solidFill>
                  <a:srgbClr val="FFC39F"/>
                </a:solidFill>
              </a:defRPr>
            </a:lvl4pPr>
            <a:lvl5pPr lvl="4" rtl="0" algn="r">
              <a:spcBef>
                <a:spcPts val="0"/>
              </a:spcBef>
              <a:spcAft>
                <a:spcPts val="0"/>
              </a:spcAft>
              <a:buClr>
                <a:srgbClr val="FFC39F"/>
              </a:buClr>
              <a:buSzPts val="6100"/>
              <a:buNone/>
              <a:defRPr sz="6100">
                <a:solidFill>
                  <a:srgbClr val="FFC39F"/>
                </a:solidFill>
              </a:defRPr>
            </a:lvl5pPr>
            <a:lvl6pPr lvl="5" rtl="0" algn="r">
              <a:spcBef>
                <a:spcPts val="0"/>
              </a:spcBef>
              <a:spcAft>
                <a:spcPts val="0"/>
              </a:spcAft>
              <a:buClr>
                <a:srgbClr val="FFC39F"/>
              </a:buClr>
              <a:buSzPts val="6100"/>
              <a:buNone/>
              <a:defRPr sz="6100">
                <a:solidFill>
                  <a:srgbClr val="FFC39F"/>
                </a:solidFill>
              </a:defRPr>
            </a:lvl6pPr>
            <a:lvl7pPr lvl="6" rtl="0" algn="r">
              <a:spcBef>
                <a:spcPts val="0"/>
              </a:spcBef>
              <a:spcAft>
                <a:spcPts val="0"/>
              </a:spcAft>
              <a:buClr>
                <a:srgbClr val="FFC39F"/>
              </a:buClr>
              <a:buSzPts val="6100"/>
              <a:buNone/>
              <a:defRPr sz="6100">
                <a:solidFill>
                  <a:srgbClr val="FFC39F"/>
                </a:solidFill>
              </a:defRPr>
            </a:lvl7pPr>
            <a:lvl8pPr lvl="7" rtl="0" algn="r">
              <a:spcBef>
                <a:spcPts val="0"/>
              </a:spcBef>
              <a:spcAft>
                <a:spcPts val="0"/>
              </a:spcAft>
              <a:buClr>
                <a:srgbClr val="FFC39F"/>
              </a:buClr>
              <a:buSzPts val="6100"/>
              <a:buNone/>
              <a:defRPr sz="6100">
                <a:solidFill>
                  <a:srgbClr val="FFC39F"/>
                </a:solidFill>
              </a:defRPr>
            </a:lvl8pPr>
            <a:lvl9pPr lvl="8" rtl="0" algn="r">
              <a:spcBef>
                <a:spcPts val="0"/>
              </a:spcBef>
              <a:spcAft>
                <a:spcPts val="0"/>
              </a:spcAft>
              <a:buClr>
                <a:srgbClr val="FFC39F"/>
              </a:buClr>
              <a:buSzPts val="6100"/>
              <a:buNone/>
              <a:defRPr sz="6100">
                <a:solidFill>
                  <a:srgbClr val="FFC39F"/>
                </a:solidFill>
              </a:defRPr>
            </a:lvl9pPr>
          </a:lstStyle>
          <a:p>
            <a:r>
              <a:t>xx%</a:t>
            </a:r>
          </a:p>
        </p:txBody>
      </p:sp>
      <p:sp>
        <p:nvSpPr>
          <p:cNvPr id="193" name="Google Shape;193;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EXT">
  <p:cSld name="Title Slide">
    <p:bg>
      <p:bgPr>
        <a:solidFill>
          <a:srgbClr val="FFC39F"/>
        </a:solidFill>
      </p:bgPr>
    </p:bg>
    <p:spTree>
      <p:nvGrpSpPr>
        <p:cNvPr id="194" name="Shape 194"/>
        <p:cNvGrpSpPr/>
        <p:nvPr/>
      </p:nvGrpSpPr>
      <p:grpSpPr>
        <a:xfrm>
          <a:off x="0" y="0"/>
          <a:ext cx="0" cy="0"/>
          <a:chOff x="0" y="0"/>
          <a:chExt cx="0" cy="0"/>
        </a:xfrm>
      </p:grpSpPr>
      <p:sp>
        <p:nvSpPr>
          <p:cNvPr id="195" name="Google Shape;195;p36"/>
          <p:cNvSpPr txBox="1"/>
          <p:nvPr>
            <p:ph type="title"/>
          </p:nvPr>
        </p:nvSpPr>
        <p:spPr>
          <a:xfrm>
            <a:off x="703500" y="1403875"/>
            <a:ext cx="3189000" cy="10329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700"/>
              <a:buNone/>
              <a:defRPr i="0" sz="3300"/>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96" name="Google Shape;196;p36"/>
          <p:cNvSpPr txBox="1"/>
          <p:nvPr>
            <p:ph idx="1" type="subTitle"/>
          </p:nvPr>
        </p:nvSpPr>
        <p:spPr>
          <a:xfrm>
            <a:off x="703500" y="2579800"/>
            <a:ext cx="3561000" cy="1449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WO COLUMNS">
  <p:cSld name="CUSTOM">
    <p:bg>
      <p:bgPr>
        <a:solidFill>
          <a:srgbClr val="434343"/>
        </a:solidFill>
      </p:bgPr>
    </p:bg>
    <p:spTree>
      <p:nvGrpSpPr>
        <p:cNvPr id="198" name="Shape 198"/>
        <p:cNvGrpSpPr/>
        <p:nvPr/>
      </p:nvGrpSpPr>
      <p:grpSpPr>
        <a:xfrm>
          <a:off x="0" y="0"/>
          <a:ext cx="0" cy="0"/>
          <a:chOff x="0" y="0"/>
          <a:chExt cx="0" cy="0"/>
        </a:xfrm>
      </p:grpSpPr>
      <p:sp>
        <p:nvSpPr>
          <p:cNvPr id="199" name="Google Shape;199;p37"/>
          <p:cNvSpPr txBox="1"/>
          <p:nvPr>
            <p:ph idx="1" type="subTitle"/>
          </p:nvPr>
        </p:nvSpPr>
        <p:spPr>
          <a:xfrm>
            <a:off x="1495212" y="3186925"/>
            <a:ext cx="2577000" cy="699000"/>
          </a:xfrm>
          <a:prstGeom prst="rect">
            <a:avLst/>
          </a:prstGeom>
        </p:spPr>
        <p:txBody>
          <a:bodyPr anchorCtr="0" anchor="t" bIns="0" lIns="0" spcFirstLastPara="1" rIns="0" wrap="square" tIns="0">
            <a:noAutofit/>
          </a:bodyPr>
          <a:lstStyle>
            <a:lvl1pPr lvl="0" rtl="0" algn="ctr">
              <a:spcBef>
                <a:spcPts val="0"/>
              </a:spcBef>
              <a:spcAft>
                <a:spcPts val="0"/>
              </a:spcAft>
              <a:buNone/>
              <a:defRPr sz="1100">
                <a:solidFill>
                  <a:srgbClr val="FFC39F"/>
                </a:solidFill>
              </a:defRPr>
            </a:lvl1pPr>
            <a:lvl2pPr lvl="1" rtl="0" algn="ctr">
              <a:spcBef>
                <a:spcPts val="0"/>
              </a:spcBef>
              <a:spcAft>
                <a:spcPts val="0"/>
              </a:spcAft>
              <a:buNone/>
              <a:defRPr sz="1100">
                <a:solidFill>
                  <a:srgbClr val="FFC39F"/>
                </a:solidFill>
              </a:defRPr>
            </a:lvl2pPr>
            <a:lvl3pPr lvl="2" rtl="0" algn="ctr">
              <a:spcBef>
                <a:spcPts val="0"/>
              </a:spcBef>
              <a:spcAft>
                <a:spcPts val="0"/>
              </a:spcAft>
              <a:buNone/>
              <a:defRPr sz="1100">
                <a:solidFill>
                  <a:srgbClr val="FFC39F"/>
                </a:solidFill>
              </a:defRPr>
            </a:lvl3pPr>
            <a:lvl4pPr lvl="3" rtl="0" algn="ctr">
              <a:spcBef>
                <a:spcPts val="0"/>
              </a:spcBef>
              <a:spcAft>
                <a:spcPts val="0"/>
              </a:spcAft>
              <a:buNone/>
              <a:defRPr sz="1100">
                <a:solidFill>
                  <a:srgbClr val="FFC39F"/>
                </a:solidFill>
              </a:defRPr>
            </a:lvl4pPr>
            <a:lvl5pPr lvl="4" rtl="0" algn="ctr">
              <a:spcBef>
                <a:spcPts val="0"/>
              </a:spcBef>
              <a:spcAft>
                <a:spcPts val="0"/>
              </a:spcAft>
              <a:buNone/>
              <a:defRPr sz="1100">
                <a:solidFill>
                  <a:srgbClr val="FFC39F"/>
                </a:solidFill>
              </a:defRPr>
            </a:lvl5pPr>
            <a:lvl6pPr lvl="5" rtl="0" algn="ctr">
              <a:spcBef>
                <a:spcPts val="0"/>
              </a:spcBef>
              <a:spcAft>
                <a:spcPts val="0"/>
              </a:spcAft>
              <a:buNone/>
              <a:defRPr sz="1100">
                <a:solidFill>
                  <a:srgbClr val="FFC39F"/>
                </a:solidFill>
              </a:defRPr>
            </a:lvl6pPr>
            <a:lvl7pPr lvl="6" rtl="0" algn="ctr">
              <a:spcBef>
                <a:spcPts val="0"/>
              </a:spcBef>
              <a:spcAft>
                <a:spcPts val="0"/>
              </a:spcAft>
              <a:buNone/>
              <a:defRPr sz="1100">
                <a:solidFill>
                  <a:srgbClr val="FFC39F"/>
                </a:solidFill>
              </a:defRPr>
            </a:lvl7pPr>
            <a:lvl8pPr lvl="7" rtl="0" algn="ctr">
              <a:spcBef>
                <a:spcPts val="0"/>
              </a:spcBef>
              <a:spcAft>
                <a:spcPts val="0"/>
              </a:spcAft>
              <a:buNone/>
              <a:defRPr sz="1100">
                <a:solidFill>
                  <a:srgbClr val="FFC39F"/>
                </a:solidFill>
              </a:defRPr>
            </a:lvl8pPr>
            <a:lvl9pPr lvl="8" rtl="0" algn="ctr">
              <a:spcBef>
                <a:spcPts val="0"/>
              </a:spcBef>
              <a:spcAft>
                <a:spcPts val="0"/>
              </a:spcAft>
              <a:buNone/>
              <a:defRPr sz="1100">
                <a:solidFill>
                  <a:srgbClr val="FFC39F"/>
                </a:solidFill>
              </a:defRPr>
            </a:lvl9pPr>
          </a:lstStyle>
          <a:p/>
        </p:txBody>
      </p:sp>
      <p:sp>
        <p:nvSpPr>
          <p:cNvPr id="200" name="Google Shape;200;p37"/>
          <p:cNvSpPr txBox="1"/>
          <p:nvPr>
            <p:ph type="title"/>
          </p:nvPr>
        </p:nvSpPr>
        <p:spPr>
          <a:xfrm>
            <a:off x="2028050" y="2649662"/>
            <a:ext cx="15156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C39F"/>
              </a:buClr>
              <a:buSzPts val="1600"/>
              <a:buNone/>
              <a:defRPr i="0" sz="1600">
                <a:solidFill>
                  <a:srgbClr val="FFC39F"/>
                </a:solidFill>
              </a:defRPr>
            </a:lvl1pPr>
            <a:lvl2pPr lvl="1" rtl="0" algn="ctr">
              <a:spcBef>
                <a:spcPts val="0"/>
              </a:spcBef>
              <a:spcAft>
                <a:spcPts val="0"/>
              </a:spcAft>
              <a:buClr>
                <a:srgbClr val="FFC39F"/>
              </a:buClr>
              <a:buSzPts val="1600"/>
              <a:buNone/>
              <a:defRPr sz="1600">
                <a:solidFill>
                  <a:srgbClr val="FFC39F"/>
                </a:solidFill>
              </a:defRPr>
            </a:lvl2pPr>
            <a:lvl3pPr lvl="2" rtl="0" algn="ctr">
              <a:spcBef>
                <a:spcPts val="0"/>
              </a:spcBef>
              <a:spcAft>
                <a:spcPts val="0"/>
              </a:spcAft>
              <a:buClr>
                <a:srgbClr val="FFC39F"/>
              </a:buClr>
              <a:buSzPts val="1600"/>
              <a:buNone/>
              <a:defRPr sz="1600">
                <a:solidFill>
                  <a:srgbClr val="FFC39F"/>
                </a:solidFill>
              </a:defRPr>
            </a:lvl3pPr>
            <a:lvl4pPr lvl="3" rtl="0" algn="ctr">
              <a:spcBef>
                <a:spcPts val="0"/>
              </a:spcBef>
              <a:spcAft>
                <a:spcPts val="0"/>
              </a:spcAft>
              <a:buClr>
                <a:srgbClr val="FFC39F"/>
              </a:buClr>
              <a:buSzPts val="1600"/>
              <a:buNone/>
              <a:defRPr sz="1600">
                <a:solidFill>
                  <a:srgbClr val="FFC39F"/>
                </a:solidFill>
              </a:defRPr>
            </a:lvl4pPr>
            <a:lvl5pPr lvl="4" rtl="0" algn="ctr">
              <a:spcBef>
                <a:spcPts val="0"/>
              </a:spcBef>
              <a:spcAft>
                <a:spcPts val="0"/>
              </a:spcAft>
              <a:buClr>
                <a:srgbClr val="FFC39F"/>
              </a:buClr>
              <a:buSzPts val="1600"/>
              <a:buNone/>
              <a:defRPr sz="1600">
                <a:solidFill>
                  <a:srgbClr val="FFC39F"/>
                </a:solidFill>
              </a:defRPr>
            </a:lvl5pPr>
            <a:lvl6pPr lvl="5" rtl="0" algn="ctr">
              <a:spcBef>
                <a:spcPts val="0"/>
              </a:spcBef>
              <a:spcAft>
                <a:spcPts val="0"/>
              </a:spcAft>
              <a:buClr>
                <a:srgbClr val="FFC39F"/>
              </a:buClr>
              <a:buSzPts val="1600"/>
              <a:buNone/>
              <a:defRPr sz="1600">
                <a:solidFill>
                  <a:srgbClr val="FFC39F"/>
                </a:solidFill>
              </a:defRPr>
            </a:lvl6pPr>
            <a:lvl7pPr lvl="6" rtl="0" algn="ctr">
              <a:spcBef>
                <a:spcPts val="0"/>
              </a:spcBef>
              <a:spcAft>
                <a:spcPts val="0"/>
              </a:spcAft>
              <a:buClr>
                <a:srgbClr val="FFC39F"/>
              </a:buClr>
              <a:buSzPts val="1600"/>
              <a:buNone/>
              <a:defRPr sz="1600">
                <a:solidFill>
                  <a:srgbClr val="FFC39F"/>
                </a:solidFill>
              </a:defRPr>
            </a:lvl7pPr>
            <a:lvl8pPr lvl="7" rtl="0" algn="ctr">
              <a:spcBef>
                <a:spcPts val="0"/>
              </a:spcBef>
              <a:spcAft>
                <a:spcPts val="0"/>
              </a:spcAft>
              <a:buClr>
                <a:srgbClr val="FFC39F"/>
              </a:buClr>
              <a:buSzPts val="1600"/>
              <a:buNone/>
              <a:defRPr sz="1600">
                <a:solidFill>
                  <a:srgbClr val="FFC39F"/>
                </a:solidFill>
              </a:defRPr>
            </a:lvl8pPr>
            <a:lvl9pPr lvl="8" rtl="0" algn="ctr">
              <a:spcBef>
                <a:spcPts val="0"/>
              </a:spcBef>
              <a:spcAft>
                <a:spcPts val="0"/>
              </a:spcAft>
              <a:buClr>
                <a:srgbClr val="FFC39F"/>
              </a:buClr>
              <a:buSzPts val="1600"/>
              <a:buNone/>
              <a:defRPr sz="1600">
                <a:solidFill>
                  <a:srgbClr val="FFC39F"/>
                </a:solidFill>
              </a:defRPr>
            </a:lvl9pPr>
          </a:lstStyle>
          <a:p/>
        </p:txBody>
      </p:sp>
      <p:sp>
        <p:nvSpPr>
          <p:cNvPr id="201" name="Google Shape;201;p37"/>
          <p:cNvSpPr txBox="1"/>
          <p:nvPr>
            <p:ph idx="2" type="title"/>
          </p:nvPr>
        </p:nvSpPr>
        <p:spPr>
          <a:xfrm>
            <a:off x="705000" y="341500"/>
            <a:ext cx="7734000" cy="531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C39F"/>
              </a:buClr>
              <a:buSzPts val="2200"/>
              <a:buNone/>
              <a:defRPr i="0" sz="2200">
                <a:solidFill>
                  <a:srgbClr val="FFC39F"/>
                </a:solidFill>
              </a:defRPr>
            </a:lvl1pPr>
            <a:lvl2pPr lvl="1" rtl="0" algn="ctr">
              <a:spcBef>
                <a:spcPts val="0"/>
              </a:spcBef>
              <a:spcAft>
                <a:spcPts val="0"/>
              </a:spcAft>
              <a:buClr>
                <a:srgbClr val="FFC39F"/>
              </a:buClr>
              <a:buSzPts val="2400"/>
              <a:buNone/>
              <a:defRPr sz="2400">
                <a:solidFill>
                  <a:srgbClr val="FFC39F"/>
                </a:solidFill>
              </a:defRPr>
            </a:lvl2pPr>
            <a:lvl3pPr lvl="2" rtl="0" algn="ctr">
              <a:spcBef>
                <a:spcPts val="0"/>
              </a:spcBef>
              <a:spcAft>
                <a:spcPts val="0"/>
              </a:spcAft>
              <a:buClr>
                <a:srgbClr val="FFC39F"/>
              </a:buClr>
              <a:buSzPts val="2400"/>
              <a:buNone/>
              <a:defRPr sz="2400">
                <a:solidFill>
                  <a:srgbClr val="FFC39F"/>
                </a:solidFill>
              </a:defRPr>
            </a:lvl3pPr>
            <a:lvl4pPr lvl="3" rtl="0" algn="ctr">
              <a:spcBef>
                <a:spcPts val="0"/>
              </a:spcBef>
              <a:spcAft>
                <a:spcPts val="0"/>
              </a:spcAft>
              <a:buClr>
                <a:srgbClr val="FFC39F"/>
              </a:buClr>
              <a:buSzPts val="2400"/>
              <a:buNone/>
              <a:defRPr sz="2400">
                <a:solidFill>
                  <a:srgbClr val="FFC39F"/>
                </a:solidFill>
              </a:defRPr>
            </a:lvl4pPr>
            <a:lvl5pPr lvl="4" rtl="0" algn="ctr">
              <a:spcBef>
                <a:spcPts val="0"/>
              </a:spcBef>
              <a:spcAft>
                <a:spcPts val="0"/>
              </a:spcAft>
              <a:buClr>
                <a:srgbClr val="FFC39F"/>
              </a:buClr>
              <a:buSzPts val="2400"/>
              <a:buNone/>
              <a:defRPr sz="2400">
                <a:solidFill>
                  <a:srgbClr val="FFC39F"/>
                </a:solidFill>
              </a:defRPr>
            </a:lvl5pPr>
            <a:lvl6pPr lvl="5" rtl="0" algn="ctr">
              <a:spcBef>
                <a:spcPts val="0"/>
              </a:spcBef>
              <a:spcAft>
                <a:spcPts val="0"/>
              </a:spcAft>
              <a:buClr>
                <a:srgbClr val="FFC39F"/>
              </a:buClr>
              <a:buSzPts val="2400"/>
              <a:buNone/>
              <a:defRPr sz="2400">
                <a:solidFill>
                  <a:srgbClr val="FFC39F"/>
                </a:solidFill>
              </a:defRPr>
            </a:lvl6pPr>
            <a:lvl7pPr lvl="6" rtl="0" algn="ctr">
              <a:spcBef>
                <a:spcPts val="0"/>
              </a:spcBef>
              <a:spcAft>
                <a:spcPts val="0"/>
              </a:spcAft>
              <a:buClr>
                <a:srgbClr val="FFC39F"/>
              </a:buClr>
              <a:buSzPts val="2400"/>
              <a:buNone/>
              <a:defRPr sz="2400">
                <a:solidFill>
                  <a:srgbClr val="FFC39F"/>
                </a:solidFill>
              </a:defRPr>
            </a:lvl7pPr>
            <a:lvl8pPr lvl="7" rtl="0" algn="ctr">
              <a:spcBef>
                <a:spcPts val="0"/>
              </a:spcBef>
              <a:spcAft>
                <a:spcPts val="0"/>
              </a:spcAft>
              <a:buClr>
                <a:srgbClr val="FFC39F"/>
              </a:buClr>
              <a:buSzPts val="2400"/>
              <a:buNone/>
              <a:defRPr sz="2400">
                <a:solidFill>
                  <a:srgbClr val="FFC39F"/>
                </a:solidFill>
              </a:defRPr>
            </a:lvl8pPr>
            <a:lvl9pPr lvl="8" rtl="0" algn="ctr">
              <a:spcBef>
                <a:spcPts val="0"/>
              </a:spcBef>
              <a:spcAft>
                <a:spcPts val="0"/>
              </a:spcAft>
              <a:buClr>
                <a:srgbClr val="FFC39F"/>
              </a:buClr>
              <a:buSzPts val="2400"/>
              <a:buNone/>
              <a:defRPr sz="2400">
                <a:solidFill>
                  <a:srgbClr val="FFC39F"/>
                </a:solidFill>
              </a:defRPr>
            </a:lvl9pPr>
          </a:lstStyle>
          <a:p/>
        </p:txBody>
      </p:sp>
      <p:sp>
        <p:nvSpPr>
          <p:cNvPr id="202" name="Google Shape;202;p37"/>
          <p:cNvSpPr txBox="1"/>
          <p:nvPr>
            <p:ph idx="3" type="subTitle"/>
          </p:nvPr>
        </p:nvSpPr>
        <p:spPr>
          <a:xfrm>
            <a:off x="5071799" y="3186925"/>
            <a:ext cx="2577000" cy="699000"/>
          </a:xfrm>
          <a:prstGeom prst="rect">
            <a:avLst/>
          </a:prstGeom>
        </p:spPr>
        <p:txBody>
          <a:bodyPr anchorCtr="0" anchor="t" bIns="0" lIns="0" spcFirstLastPara="1" rIns="0" wrap="square" tIns="0">
            <a:noAutofit/>
          </a:bodyPr>
          <a:lstStyle>
            <a:lvl1pPr lvl="0" rtl="0" algn="ctr">
              <a:spcBef>
                <a:spcPts val="0"/>
              </a:spcBef>
              <a:spcAft>
                <a:spcPts val="0"/>
              </a:spcAft>
              <a:buNone/>
              <a:defRPr sz="1100">
                <a:solidFill>
                  <a:srgbClr val="FFC39F"/>
                </a:solidFill>
              </a:defRPr>
            </a:lvl1pPr>
            <a:lvl2pPr lvl="1" rtl="0" algn="ctr">
              <a:spcBef>
                <a:spcPts val="0"/>
              </a:spcBef>
              <a:spcAft>
                <a:spcPts val="0"/>
              </a:spcAft>
              <a:buNone/>
              <a:defRPr sz="1100">
                <a:solidFill>
                  <a:srgbClr val="FFC39F"/>
                </a:solidFill>
              </a:defRPr>
            </a:lvl2pPr>
            <a:lvl3pPr lvl="2" rtl="0" algn="ctr">
              <a:spcBef>
                <a:spcPts val="0"/>
              </a:spcBef>
              <a:spcAft>
                <a:spcPts val="0"/>
              </a:spcAft>
              <a:buNone/>
              <a:defRPr sz="1100">
                <a:solidFill>
                  <a:srgbClr val="FFC39F"/>
                </a:solidFill>
              </a:defRPr>
            </a:lvl3pPr>
            <a:lvl4pPr lvl="3" rtl="0" algn="ctr">
              <a:spcBef>
                <a:spcPts val="0"/>
              </a:spcBef>
              <a:spcAft>
                <a:spcPts val="0"/>
              </a:spcAft>
              <a:buNone/>
              <a:defRPr sz="1100">
                <a:solidFill>
                  <a:srgbClr val="FFC39F"/>
                </a:solidFill>
              </a:defRPr>
            </a:lvl4pPr>
            <a:lvl5pPr lvl="4" rtl="0" algn="ctr">
              <a:spcBef>
                <a:spcPts val="0"/>
              </a:spcBef>
              <a:spcAft>
                <a:spcPts val="0"/>
              </a:spcAft>
              <a:buNone/>
              <a:defRPr sz="1100">
                <a:solidFill>
                  <a:srgbClr val="FFC39F"/>
                </a:solidFill>
              </a:defRPr>
            </a:lvl5pPr>
            <a:lvl6pPr lvl="5" rtl="0" algn="ctr">
              <a:spcBef>
                <a:spcPts val="0"/>
              </a:spcBef>
              <a:spcAft>
                <a:spcPts val="0"/>
              </a:spcAft>
              <a:buNone/>
              <a:defRPr sz="1100">
                <a:solidFill>
                  <a:srgbClr val="FFC39F"/>
                </a:solidFill>
              </a:defRPr>
            </a:lvl6pPr>
            <a:lvl7pPr lvl="6" rtl="0" algn="ctr">
              <a:spcBef>
                <a:spcPts val="0"/>
              </a:spcBef>
              <a:spcAft>
                <a:spcPts val="0"/>
              </a:spcAft>
              <a:buNone/>
              <a:defRPr sz="1100">
                <a:solidFill>
                  <a:srgbClr val="FFC39F"/>
                </a:solidFill>
              </a:defRPr>
            </a:lvl7pPr>
            <a:lvl8pPr lvl="7" rtl="0" algn="ctr">
              <a:spcBef>
                <a:spcPts val="0"/>
              </a:spcBef>
              <a:spcAft>
                <a:spcPts val="0"/>
              </a:spcAft>
              <a:buNone/>
              <a:defRPr sz="1100">
                <a:solidFill>
                  <a:srgbClr val="FFC39F"/>
                </a:solidFill>
              </a:defRPr>
            </a:lvl8pPr>
            <a:lvl9pPr lvl="8" rtl="0" algn="ctr">
              <a:spcBef>
                <a:spcPts val="0"/>
              </a:spcBef>
              <a:spcAft>
                <a:spcPts val="0"/>
              </a:spcAft>
              <a:buNone/>
              <a:defRPr sz="1100">
                <a:solidFill>
                  <a:srgbClr val="FFC39F"/>
                </a:solidFill>
              </a:defRPr>
            </a:lvl9pPr>
          </a:lstStyle>
          <a:p/>
        </p:txBody>
      </p:sp>
      <p:sp>
        <p:nvSpPr>
          <p:cNvPr id="203" name="Google Shape;203;p37"/>
          <p:cNvSpPr txBox="1"/>
          <p:nvPr>
            <p:ph idx="4" type="title"/>
          </p:nvPr>
        </p:nvSpPr>
        <p:spPr>
          <a:xfrm>
            <a:off x="5604625" y="2649662"/>
            <a:ext cx="15156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C39F"/>
              </a:buClr>
              <a:buSzPts val="1600"/>
              <a:buNone/>
              <a:defRPr i="0" sz="1600">
                <a:solidFill>
                  <a:srgbClr val="FFC39F"/>
                </a:solidFill>
              </a:defRPr>
            </a:lvl1pPr>
            <a:lvl2pPr lvl="1" rtl="0" algn="ctr">
              <a:spcBef>
                <a:spcPts val="0"/>
              </a:spcBef>
              <a:spcAft>
                <a:spcPts val="0"/>
              </a:spcAft>
              <a:buClr>
                <a:srgbClr val="FFC39F"/>
              </a:buClr>
              <a:buSzPts val="1600"/>
              <a:buNone/>
              <a:defRPr sz="1600">
                <a:solidFill>
                  <a:srgbClr val="FFC39F"/>
                </a:solidFill>
              </a:defRPr>
            </a:lvl2pPr>
            <a:lvl3pPr lvl="2" rtl="0" algn="ctr">
              <a:spcBef>
                <a:spcPts val="0"/>
              </a:spcBef>
              <a:spcAft>
                <a:spcPts val="0"/>
              </a:spcAft>
              <a:buClr>
                <a:srgbClr val="FFC39F"/>
              </a:buClr>
              <a:buSzPts val="1600"/>
              <a:buNone/>
              <a:defRPr sz="1600">
                <a:solidFill>
                  <a:srgbClr val="FFC39F"/>
                </a:solidFill>
              </a:defRPr>
            </a:lvl3pPr>
            <a:lvl4pPr lvl="3" rtl="0" algn="ctr">
              <a:spcBef>
                <a:spcPts val="0"/>
              </a:spcBef>
              <a:spcAft>
                <a:spcPts val="0"/>
              </a:spcAft>
              <a:buClr>
                <a:srgbClr val="FFC39F"/>
              </a:buClr>
              <a:buSzPts val="1600"/>
              <a:buNone/>
              <a:defRPr sz="1600">
                <a:solidFill>
                  <a:srgbClr val="FFC39F"/>
                </a:solidFill>
              </a:defRPr>
            </a:lvl4pPr>
            <a:lvl5pPr lvl="4" rtl="0" algn="ctr">
              <a:spcBef>
                <a:spcPts val="0"/>
              </a:spcBef>
              <a:spcAft>
                <a:spcPts val="0"/>
              </a:spcAft>
              <a:buClr>
                <a:srgbClr val="FFC39F"/>
              </a:buClr>
              <a:buSzPts val="1600"/>
              <a:buNone/>
              <a:defRPr sz="1600">
                <a:solidFill>
                  <a:srgbClr val="FFC39F"/>
                </a:solidFill>
              </a:defRPr>
            </a:lvl5pPr>
            <a:lvl6pPr lvl="5" rtl="0" algn="ctr">
              <a:spcBef>
                <a:spcPts val="0"/>
              </a:spcBef>
              <a:spcAft>
                <a:spcPts val="0"/>
              </a:spcAft>
              <a:buClr>
                <a:srgbClr val="FFC39F"/>
              </a:buClr>
              <a:buSzPts val="1600"/>
              <a:buNone/>
              <a:defRPr sz="1600">
                <a:solidFill>
                  <a:srgbClr val="FFC39F"/>
                </a:solidFill>
              </a:defRPr>
            </a:lvl6pPr>
            <a:lvl7pPr lvl="6" rtl="0" algn="ctr">
              <a:spcBef>
                <a:spcPts val="0"/>
              </a:spcBef>
              <a:spcAft>
                <a:spcPts val="0"/>
              </a:spcAft>
              <a:buClr>
                <a:srgbClr val="FFC39F"/>
              </a:buClr>
              <a:buSzPts val="1600"/>
              <a:buNone/>
              <a:defRPr sz="1600">
                <a:solidFill>
                  <a:srgbClr val="FFC39F"/>
                </a:solidFill>
              </a:defRPr>
            </a:lvl7pPr>
            <a:lvl8pPr lvl="7" rtl="0" algn="ctr">
              <a:spcBef>
                <a:spcPts val="0"/>
              </a:spcBef>
              <a:spcAft>
                <a:spcPts val="0"/>
              </a:spcAft>
              <a:buClr>
                <a:srgbClr val="FFC39F"/>
              </a:buClr>
              <a:buSzPts val="1600"/>
              <a:buNone/>
              <a:defRPr sz="1600">
                <a:solidFill>
                  <a:srgbClr val="FFC39F"/>
                </a:solidFill>
              </a:defRPr>
            </a:lvl8pPr>
            <a:lvl9pPr lvl="8" rtl="0" algn="ctr">
              <a:spcBef>
                <a:spcPts val="0"/>
              </a:spcBef>
              <a:spcAft>
                <a:spcPts val="0"/>
              </a:spcAft>
              <a:buClr>
                <a:srgbClr val="FFC39F"/>
              </a:buClr>
              <a:buSzPts val="1600"/>
              <a:buNone/>
              <a:defRPr sz="1600">
                <a:solidFill>
                  <a:srgbClr val="FFC39F"/>
                </a:solidFill>
              </a:defRPr>
            </a:lvl9pPr>
          </a:lstStyle>
          <a:p/>
        </p:txBody>
      </p:sp>
      <p:sp>
        <p:nvSpPr>
          <p:cNvPr id="204" name="Google Shape;204;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HREE COLUMNS">
  <p:cSld name="CUSTOM_1">
    <p:bg>
      <p:bgPr>
        <a:solidFill>
          <a:srgbClr val="FFC39F"/>
        </a:solidFill>
      </p:bgPr>
    </p:bg>
    <p:spTree>
      <p:nvGrpSpPr>
        <p:cNvPr id="205" name="Shape 205"/>
        <p:cNvGrpSpPr/>
        <p:nvPr/>
      </p:nvGrpSpPr>
      <p:grpSpPr>
        <a:xfrm>
          <a:off x="0" y="0"/>
          <a:ext cx="0" cy="0"/>
          <a:chOff x="0" y="0"/>
          <a:chExt cx="0" cy="0"/>
        </a:xfrm>
      </p:grpSpPr>
      <p:sp>
        <p:nvSpPr>
          <p:cNvPr id="206" name="Google Shape;206;p38"/>
          <p:cNvSpPr txBox="1"/>
          <p:nvPr>
            <p:ph type="title"/>
          </p:nvPr>
        </p:nvSpPr>
        <p:spPr>
          <a:xfrm>
            <a:off x="1251626" y="2803175"/>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Clr>
                <a:srgbClr val="FF778A"/>
              </a:buClr>
              <a:buSzPts val="1400"/>
              <a:buNone/>
              <a:defRPr sz="1400">
                <a:solidFill>
                  <a:srgbClr val="FF778A"/>
                </a:solidFill>
              </a:defRPr>
            </a:lvl2pPr>
            <a:lvl3pPr lvl="2" rtl="0" algn="ctr">
              <a:spcBef>
                <a:spcPts val="0"/>
              </a:spcBef>
              <a:spcAft>
                <a:spcPts val="0"/>
              </a:spcAft>
              <a:buClr>
                <a:srgbClr val="FF778A"/>
              </a:buClr>
              <a:buSzPts val="1400"/>
              <a:buNone/>
              <a:defRPr sz="1400">
                <a:solidFill>
                  <a:srgbClr val="FF778A"/>
                </a:solidFill>
              </a:defRPr>
            </a:lvl3pPr>
            <a:lvl4pPr lvl="3" rtl="0" algn="ctr">
              <a:spcBef>
                <a:spcPts val="0"/>
              </a:spcBef>
              <a:spcAft>
                <a:spcPts val="0"/>
              </a:spcAft>
              <a:buClr>
                <a:srgbClr val="FF778A"/>
              </a:buClr>
              <a:buSzPts val="1400"/>
              <a:buNone/>
              <a:defRPr sz="1400">
                <a:solidFill>
                  <a:srgbClr val="FF778A"/>
                </a:solidFill>
              </a:defRPr>
            </a:lvl4pPr>
            <a:lvl5pPr lvl="4" rtl="0" algn="ctr">
              <a:spcBef>
                <a:spcPts val="0"/>
              </a:spcBef>
              <a:spcAft>
                <a:spcPts val="0"/>
              </a:spcAft>
              <a:buClr>
                <a:srgbClr val="FF778A"/>
              </a:buClr>
              <a:buSzPts val="1400"/>
              <a:buNone/>
              <a:defRPr sz="1400">
                <a:solidFill>
                  <a:srgbClr val="FF778A"/>
                </a:solidFill>
              </a:defRPr>
            </a:lvl5pPr>
            <a:lvl6pPr lvl="5" rtl="0" algn="ctr">
              <a:spcBef>
                <a:spcPts val="0"/>
              </a:spcBef>
              <a:spcAft>
                <a:spcPts val="0"/>
              </a:spcAft>
              <a:buClr>
                <a:srgbClr val="FF778A"/>
              </a:buClr>
              <a:buSzPts val="1400"/>
              <a:buNone/>
              <a:defRPr sz="1400">
                <a:solidFill>
                  <a:srgbClr val="FF778A"/>
                </a:solidFill>
              </a:defRPr>
            </a:lvl6pPr>
            <a:lvl7pPr lvl="6" rtl="0" algn="ctr">
              <a:spcBef>
                <a:spcPts val="0"/>
              </a:spcBef>
              <a:spcAft>
                <a:spcPts val="0"/>
              </a:spcAft>
              <a:buClr>
                <a:srgbClr val="FF778A"/>
              </a:buClr>
              <a:buSzPts val="1400"/>
              <a:buNone/>
              <a:defRPr sz="1400">
                <a:solidFill>
                  <a:srgbClr val="FF778A"/>
                </a:solidFill>
              </a:defRPr>
            </a:lvl7pPr>
            <a:lvl8pPr lvl="7" rtl="0" algn="ctr">
              <a:spcBef>
                <a:spcPts val="0"/>
              </a:spcBef>
              <a:spcAft>
                <a:spcPts val="0"/>
              </a:spcAft>
              <a:buClr>
                <a:srgbClr val="FF778A"/>
              </a:buClr>
              <a:buSzPts val="1400"/>
              <a:buNone/>
              <a:defRPr sz="1400">
                <a:solidFill>
                  <a:srgbClr val="FF778A"/>
                </a:solidFill>
              </a:defRPr>
            </a:lvl8pPr>
            <a:lvl9pPr lvl="8" rtl="0" algn="ctr">
              <a:spcBef>
                <a:spcPts val="0"/>
              </a:spcBef>
              <a:spcAft>
                <a:spcPts val="0"/>
              </a:spcAft>
              <a:buClr>
                <a:srgbClr val="FF778A"/>
              </a:buClr>
              <a:buSzPts val="1400"/>
              <a:buNone/>
              <a:defRPr sz="1400">
                <a:solidFill>
                  <a:srgbClr val="FF778A"/>
                </a:solidFill>
              </a:defRPr>
            </a:lvl9pPr>
          </a:lstStyle>
          <a:p/>
        </p:txBody>
      </p:sp>
      <p:sp>
        <p:nvSpPr>
          <p:cNvPr id="207" name="Google Shape;207;p38"/>
          <p:cNvSpPr txBox="1"/>
          <p:nvPr>
            <p:ph idx="1" type="subTitle"/>
          </p:nvPr>
        </p:nvSpPr>
        <p:spPr>
          <a:xfrm>
            <a:off x="1252500" y="3340500"/>
            <a:ext cx="1841400" cy="3489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208" name="Google Shape;208;p38"/>
          <p:cNvSpPr txBox="1"/>
          <p:nvPr>
            <p:ph idx="2" type="title"/>
          </p:nvPr>
        </p:nvSpPr>
        <p:spPr>
          <a:xfrm>
            <a:off x="3651315" y="2803175"/>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Clr>
                <a:srgbClr val="FF778A"/>
              </a:buClr>
              <a:buSzPts val="1400"/>
              <a:buNone/>
              <a:defRPr sz="1400">
                <a:solidFill>
                  <a:srgbClr val="FF778A"/>
                </a:solidFill>
              </a:defRPr>
            </a:lvl2pPr>
            <a:lvl3pPr lvl="2" rtl="0" algn="ctr">
              <a:spcBef>
                <a:spcPts val="0"/>
              </a:spcBef>
              <a:spcAft>
                <a:spcPts val="0"/>
              </a:spcAft>
              <a:buClr>
                <a:srgbClr val="FF778A"/>
              </a:buClr>
              <a:buSzPts val="1400"/>
              <a:buNone/>
              <a:defRPr sz="1400">
                <a:solidFill>
                  <a:srgbClr val="FF778A"/>
                </a:solidFill>
              </a:defRPr>
            </a:lvl3pPr>
            <a:lvl4pPr lvl="3" rtl="0" algn="ctr">
              <a:spcBef>
                <a:spcPts val="0"/>
              </a:spcBef>
              <a:spcAft>
                <a:spcPts val="0"/>
              </a:spcAft>
              <a:buClr>
                <a:srgbClr val="FF778A"/>
              </a:buClr>
              <a:buSzPts val="1400"/>
              <a:buNone/>
              <a:defRPr sz="1400">
                <a:solidFill>
                  <a:srgbClr val="FF778A"/>
                </a:solidFill>
              </a:defRPr>
            </a:lvl4pPr>
            <a:lvl5pPr lvl="4" rtl="0" algn="ctr">
              <a:spcBef>
                <a:spcPts val="0"/>
              </a:spcBef>
              <a:spcAft>
                <a:spcPts val="0"/>
              </a:spcAft>
              <a:buClr>
                <a:srgbClr val="FF778A"/>
              </a:buClr>
              <a:buSzPts val="1400"/>
              <a:buNone/>
              <a:defRPr sz="1400">
                <a:solidFill>
                  <a:srgbClr val="FF778A"/>
                </a:solidFill>
              </a:defRPr>
            </a:lvl5pPr>
            <a:lvl6pPr lvl="5" rtl="0" algn="ctr">
              <a:spcBef>
                <a:spcPts val="0"/>
              </a:spcBef>
              <a:spcAft>
                <a:spcPts val="0"/>
              </a:spcAft>
              <a:buClr>
                <a:srgbClr val="FF778A"/>
              </a:buClr>
              <a:buSzPts val="1400"/>
              <a:buNone/>
              <a:defRPr sz="1400">
                <a:solidFill>
                  <a:srgbClr val="FF778A"/>
                </a:solidFill>
              </a:defRPr>
            </a:lvl6pPr>
            <a:lvl7pPr lvl="6" rtl="0" algn="ctr">
              <a:spcBef>
                <a:spcPts val="0"/>
              </a:spcBef>
              <a:spcAft>
                <a:spcPts val="0"/>
              </a:spcAft>
              <a:buClr>
                <a:srgbClr val="FF778A"/>
              </a:buClr>
              <a:buSzPts val="1400"/>
              <a:buNone/>
              <a:defRPr sz="1400">
                <a:solidFill>
                  <a:srgbClr val="FF778A"/>
                </a:solidFill>
              </a:defRPr>
            </a:lvl7pPr>
            <a:lvl8pPr lvl="7" rtl="0" algn="ctr">
              <a:spcBef>
                <a:spcPts val="0"/>
              </a:spcBef>
              <a:spcAft>
                <a:spcPts val="0"/>
              </a:spcAft>
              <a:buClr>
                <a:srgbClr val="FF778A"/>
              </a:buClr>
              <a:buSzPts val="1400"/>
              <a:buNone/>
              <a:defRPr sz="1400">
                <a:solidFill>
                  <a:srgbClr val="FF778A"/>
                </a:solidFill>
              </a:defRPr>
            </a:lvl8pPr>
            <a:lvl9pPr lvl="8" rtl="0" algn="ctr">
              <a:spcBef>
                <a:spcPts val="0"/>
              </a:spcBef>
              <a:spcAft>
                <a:spcPts val="0"/>
              </a:spcAft>
              <a:buClr>
                <a:srgbClr val="FF778A"/>
              </a:buClr>
              <a:buSzPts val="1400"/>
              <a:buNone/>
              <a:defRPr sz="1400">
                <a:solidFill>
                  <a:srgbClr val="FF778A"/>
                </a:solidFill>
              </a:defRPr>
            </a:lvl9pPr>
          </a:lstStyle>
          <a:p/>
        </p:txBody>
      </p:sp>
      <p:sp>
        <p:nvSpPr>
          <p:cNvPr id="209" name="Google Shape;209;p38"/>
          <p:cNvSpPr txBox="1"/>
          <p:nvPr>
            <p:ph idx="3" type="subTitle"/>
          </p:nvPr>
        </p:nvSpPr>
        <p:spPr>
          <a:xfrm>
            <a:off x="3652223" y="3340500"/>
            <a:ext cx="1841400" cy="3489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210" name="Google Shape;210;p38"/>
          <p:cNvSpPr txBox="1"/>
          <p:nvPr>
            <p:ph idx="4" type="title"/>
          </p:nvPr>
        </p:nvSpPr>
        <p:spPr>
          <a:xfrm>
            <a:off x="6051952" y="2803175"/>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Clr>
                <a:srgbClr val="FF778A"/>
              </a:buClr>
              <a:buSzPts val="1400"/>
              <a:buNone/>
              <a:defRPr sz="1400">
                <a:solidFill>
                  <a:srgbClr val="FF778A"/>
                </a:solidFill>
              </a:defRPr>
            </a:lvl2pPr>
            <a:lvl3pPr lvl="2" rtl="0" algn="ctr">
              <a:spcBef>
                <a:spcPts val="0"/>
              </a:spcBef>
              <a:spcAft>
                <a:spcPts val="0"/>
              </a:spcAft>
              <a:buClr>
                <a:srgbClr val="FF778A"/>
              </a:buClr>
              <a:buSzPts val="1400"/>
              <a:buNone/>
              <a:defRPr sz="1400">
                <a:solidFill>
                  <a:srgbClr val="FF778A"/>
                </a:solidFill>
              </a:defRPr>
            </a:lvl3pPr>
            <a:lvl4pPr lvl="3" rtl="0" algn="ctr">
              <a:spcBef>
                <a:spcPts val="0"/>
              </a:spcBef>
              <a:spcAft>
                <a:spcPts val="0"/>
              </a:spcAft>
              <a:buClr>
                <a:srgbClr val="FF778A"/>
              </a:buClr>
              <a:buSzPts val="1400"/>
              <a:buNone/>
              <a:defRPr sz="1400">
                <a:solidFill>
                  <a:srgbClr val="FF778A"/>
                </a:solidFill>
              </a:defRPr>
            </a:lvl4pPr>
            <a:lvl5pPr lvl="4" rtl="0" algn="ctr">
              <a:spcBef>
                <a:spcPts val="0"/>
              </a:spcBef>
              <a:spcAft>
                <a:spcPts val="0"/>
              </a:spcAft>
              <a:buClr>
                <a:srgbClr val="FF778A"/>
              </a:buClr>
              <a:buSzPts val="1400"/>
              <a:buNone/>
              <a:defRPr sz="1400">
                <a:solidFill>
                  <a:srgbClr val="FF778A"/>
                </a:solidFill>
              </a:defRPr>
            </a:lvl5pPr>
            <a:lvl6pPr lvl="5" rtl="0" algn="ctr">
              <a:spcBef>
                <a:spcPts val="0"/>
              </a:spcBef>
              <a:spcAft>
                <a:spcPts val="0"/>
              </a:spcAft>
              <a:buClr>
                <a:srgbClr val="FF778A"/>
              </a:buClr>
              <a:buSzPts val="1400"/>
              <a:buNone/>
              <a:defRPr sz="1400">
                <a:solidFill>
                  <a:srgbClr val="FF778A"/>
                </a:solidFill>
              </a:defRPr>
            </a:lvl6pPr>
            <a:lvl7pPr lvl="6" rtl="0" algn="ctr">
              <a:spcBef>
                <a:spcPts val="0"/>
              </a:spcBef>
              <a:spcAft>
                <a:spcPts val="0"/>
              </a:spcAft>
              <a:buClr>
                <a:srgbClr val="FF778A"/>
              </a:buClr>
              <a:buSzPts val="1400"/>
              <a:buNone/>
              <a:defRPr sz="1400">
                <a:solidFill>
                  <a:srgbClr val="FF778A"/>
                </a:solidFill>
              </a:defRPr>
            </a:lvl7pPr>
            <a:lvl8pPr lvl="7" rtl="0" algn="ctr">
              <a:spcBef>
                <a:spcPts val="0"/>
              </a:spcBef>
              <a:spcAft>
                <a:spcPts val="0"/>
              </a:spcAft>
              <a:buClr>
                <a:srgbClr val="FF778A"/>
              </a:buClr>
              <a:buSzPts val="1400"/>
              <a:buNone/>
              <a:defRPr sz="1400">
                <a:solidFill>
                  <a:srgbClr val="FF778A"/>
                </a:solidFill>
              </a:defRPr>
            </a:lvl8pPr>
            <a:lvl9pPr lvl="8" rtl="0" algn="ctr">
              <a:spcBef>
                <a:spcPts val="0"/>
              </a:spcBef>
              <a:spcAft>
                <a:spcPts val="0"/>
              </a:spcAft>
              <a:buClr>
                <a:srgbClr val="FF778A"/>
              </a:buClr>
              <a:buSzPts val="1400"/>
              <a:buNone/>
              <a:defRPr sz="1400">
                <a:solidFill>
                  <a:srgbClr val="FF778A"/>
                </a:solidFill>
              </a:defRPr>
            </a:lvl9pPr>
          </a:lstStyle>
          <a:p/>
        </p:txBody>
      </p:sp>
      <p:sp>
        <p:nvSpPr>
          <p:cNvPr id="211" name="Google Shape;211;p38"/>
          <p:cNvSpPr txBox="1"/>
          <p:nvPr>
            <p:ph idx="5" type="subTitle"/>
          </p:nvPr>
        </p:nvSpPr>
        <p:spPr>
          <a:xfrm>
            <a:off x="6052849" y="3340500"/>
            <a:ext cx="1841400" cy="3489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212" name="Google Shape;212;p38"/>
          <p:cNvSpPr txBox="1"/>
          <p:nvPr>
            <p:ph idx="6" type="title"/>
          </p:nvPr>
        </p:nvSpPr>
        <p:spPr>
          <a:xfrm>
            <a:off x="705000" y="341500"/>
            <a:ext cx="7734000" cy="531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2200"/>
              <a:buNone/>
              <a:defRPr i="0"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13" name="Google Shape;213;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EXT 1">
  <p:cSld name="CUSTOM_12_1">
    <p:bg>
      <p:bgPr>
        <a:solidFill>
          <a:srgbClr val="434343"/>
        </a:solidFill>
      </p:bgPr>
    </p:bg>
    <p:spTree>
      <p:nvGrpSpPr>
        <p:cNvPr id="214" name="Shape 214"/>
        <p:cNvGrpSpPr/>
        <p:nvPr/>
      </p:nvGrpSpPr>
      <p:grpSpPr>
        <a:xfrm>
          <a:off x="0" y="0"/>
          <a:ext cx="0" cy="0"/>
          <a:chOff x="0" y="0"/>
          <a:chExt cx="0" cy="0"/>
        </a:xfrm>
      </p:grpSpPr>
      <p:sp>
        <p:nvSpPr>
          <p:cNvPr id="215" name="Google Shape;215;p39"/>
          <p:cNvSpPr txBox="1"/>
          <p:nvPr>
            <p:ph type="title"/>
          </p:nvPr>
        </p:nvSpPr>
        <p:spPr>
          <a:xfrm flipH="1">
            <a:off x="4279199" y="1809275"/>
            <a:ext cx="4047900" cy="616200"/>
          </a:xfrm>
          <a:prstGeom prst="rect">
            <a:avLst/>
          </a:prstGeom>
          <a:noFill/>
          <a:ln>
            <a:noFill/>
          </a:ln>
        </p:spPr>
        <p:txBody>
          <a:bodyPr anchorCtr="0" anchor="b" bIns="0" lIns="0" spcFirstLastPara="1" rIns="0" wrap="square" tIns="0">
            <a:noAutofit/>
          </a:bodyPr>
          <a:lstStyle>
            <a:lvl1pPr lvl="0" rtl="0" algn="r">
              <a:spcBef>
                <a:spcPts val="0"/>
              </a:spcBef>
              <a:spcAft>
                <a:spcPts val="0"/>
              </a:spcAft>
              <a:buClr>
                <a:srgbClr val="FFC39F"/>
              </a:buClr>
              <a:buSzPts val="3300"/>
              <a:buNone/>
              <a:defRPr i="0">
                <a:solidFill>
                  <a:srgbClr val="FFC39F"/>
                </a:solidFill>
              </a:defRPr>
            </a:lvl1pPr>
            <a:lvl2pPr lvl="1" rtl="0" algn="r">
              <a:spcBef>
                <a:spcPts val="0"/>
              </a:spcBef>
              <a:spcAft>
                <a:spcPts val="0"/>
              </a:spcAft>
              <a:buClr>
                <a:srgbClr val="FFC39F"/>
              </a:buClr>
              <a:buSzPts val="2500"/>
              <a:buNone/>
              <a:defRPr sz="2500">
                <a:solidFill>
                  <a:srgbClr val="FFC39F"/>
                </a:solidFill>
              </a:defRPr>
            </a:lvl2pPr>
            <a:lvl3pPr lvl="2" rtl="0" algn="r">
              <a:spcBef>
                <a:spcPts val="0"/>
              </a:spcBef>
              <a:spcAft>
                <a:spcPts val="0"/>
              </a:spcAft>
              <a:buClr>
                <a:srgbClr val="FFC39F"/>
              </a:buClr>
              <a:buSzPts val="2500"/>
              <a:buNone/>
              <a:defRPr sz="2500">
                <a:solidFill>
                  <a:srgbClr val="FFC39F"/>
                </a:solidFill>
              </a:defRPr>
            </a:lvl3pPr>
            <a:lvl4pPr lvl="3" rtl="0" algn="r">
              <a:spcBef>
                <a:spcPts val="0"/>
              </a:spcBef>
              <a:spcAft>
                <a:spcPts val="0"/>
              </a:spcAft>
              <a:buClr>
                <a:srgbClr val="FFC39F"/>
              </a:buClr>
              <a:buSzPts val="2500"/>
              <a:buNone/>
              <a:defRPr sz="2500">
                <a:solidFill>
                  <a:srgbClr val="FFC39F"/>
                </a:solidFill>
              </a:defRPr>
            </a:lvl4pPr>
            <a:lvl5pPr lvl="4" rtl="0" algn="r">
              <a:spcBef>
                <a:spcPts val="0"/>
              </a:spcBef>
              <a:spcAft>
                <a:spcPts val="0"/>
              </a:spcAft>
              <a:buClr>
                <a:srgbClr val="FFC39F"/>
              </a:buClr>
              <a:buSzPts val="2500"/>
              <a:buNone/>
              <a:defRPr sz="2500">
                <a:solidFill>
                  <a:srgbClr val="FFC39F"/>
                </a:solidFill>
              </a:defRPr>
            </a:lvl5pPr>
            <a:lvl6pPr lvl="5" rtl="0" algn="r">
              <a:spcBef>
                <a:spcPts val="0"/>
              </a:spcBef>
              <a:spcAft>
                <a:spcPts val="0"/>
              </a:spcAft>
              <a:buClr>
                <a:srgbClr val="FFC39F"/>
              </a:buClr>
              <a:buSzPts val="2500"/>
              <a:buNone/>
              <a:defRPr sz="2500">
                <a:solidFill>
                  <a:srgbClr val="FFC39F"/>
                </a:solidFill>
              </a:defRPr>
            </a:lvl6pPr>
            <a:lvl7pPr lvl="6" rtl="0" algn="r">
              <a:spcBef>
                <a:spcPts val="0"/>
              </a:spcBef>
              <a:spcAft>
                <a:spcPts val="0"/>
              </a:spcAft>
              <a:buClr>
                <a:srgbClr val="FFC39F"/>
              </a:buClr>
              <a:buSzPts val="2500"/>
              <a:buNone/>
              <a:defRPr sz="2500">
                <a:solidFill>
                  <a:srgbClr val="FFC39F"/>
                </a:solidFill>
              </a:defRPr>
            </a:lvl7pPr>
            <a:lvl8pPr lvl="7" rtl="0" algn="r">
              <a:spcBef>
                <a:spcPts val="0"/>
              </a:spcBef>
              <a:spcAft>
                <a:spcPts val="0"/>
              </a:spcAft>
              <a:buClr>
                <a:srgbClr val="FFC39F"/>
              </a:buClr>
              <a:buSzPts val="2500"/>
              <a:buNone/>
              <a:defRPr sz="2500">
                <a:solidFill>
                  <a:srgbClr val="FFC39F"/>
                </a:solidFill>
              </a:defRPr>
            </a:lvl8pPr>
            <a:lvl9pPr lvl="8" rtl="0" algn="r">
              <a:spcBef>
                <a:spcPts val="0"/>
              </a:spcBef>
              <a:spcAft>
                <a:spcPts val="0"/>
              </a:spcAft>
              <a:buClr>
                <a:srgbClr val="FFC39F"/>
              </a:buClr>
              <a:buSzPts val="2500"/>
              <a:buNone/>
              <a:defRPr sz="2500">
                <a:solidFill>
                  <a:srgbClr val="FFC39F"/>
                </a:solidFill>
              </a:defRPr>
            </a:lvl9pPr>
          </a:lstStyle>
          <a:p/>
        </p:txBody>
      </p:sp>
      <p:sp>
        <p:nvSpPr>
          <p:cNvPr id="216" name="Google Shape;216;p39"/>
          <p:cNvSpPr txBox="1"/>
          <p:nvPr>
            <p:ph idx="1" type="subTitle"/>
          </p:nvPr>
        </p:nvSpPr>
        <p:spPr>
          <a:xfrm flipH="1">
            <a:off x="5937600" y="2508650"/>
            <a:ext cx="2389500" cy="355200"/>
          </a:xfrm>
          <a:prstGeom prst="rect">
            <a:avLst/>
          </a:prstGeom>
        </p:spPr>
        <p:txBody>
          <a:bodyPr anchorCtr="0" anchor="t" bIns="0" lIns="0" spcFirstLastPara="1" rIns="0" wrap="square" tIns="0">
            <a:noAutofit/>
          </a:bodyPr>
          <a:lstStyle>
            <a:lvl1pPr lvl="0" rtl="0" algn="r">
              <a:spcBef>
                <a:spcPts val="0"/>
              </a:spcBef>
              <a:spcAft>
                <a:spcPts val="0"/>
              </a:spcAft>
              <a:buNone/>
              <a:defRPr sz="1100">
                <a:solidFill>
                  <a:srgbClr val="FFC39F"/>
                </a:solidFill>
              </a:defRPr>
            </a:lvl1pPr>
            <a:lvl2pPr lvl="1" rtl="0" algn="r">
              <a:spcBef>
                <a:spcPts val="0"/>
              </a:spcBef>
              <a:spcAft>
                <a:spcPts val="0"/>
              </a:spcAft>
              <a:buNone/>
              <a:defRPr sz="600">
                <a:solidFill>
                  <a:srgbClr val="FFC39F"/>
                </a:solidFill>
              </a:defRPr>
            </a:lvl2pPr>
            <a:lvl3pPr lvl="2" rtl="0" algn="r">
              <a:spcBef>
                <a:spcPts val="0"/>
              </a:spcBef>
              <a:spcAft>
                <a:spcPts val="0"/>
              </a:spcAft>
              <a:buNone/>
              <a:defRPr sz="600">
                <a:solidFill>
                  <a:srgbClr val="FFC39F"/>
                </a:solidFill>
              </a:defRPr>
            </a:lvl3pPr>
            <a:lvl4pPr lvl="3" rtl="0" algn="r">
              <a:spcBef>
                <a:spcPts val="0"/>
              </a:spcBef>
              <a:spcAft>
                <a:spcPts val="0"/>
              </a:spcAft>
              <a:buNone/>
              <a:defRPr sz="600">
                <a:solidFill>
                  <a:srgbClr val="FFC39F"/>
                </a:solidFill>
              </a:defRPr>
            </a:lvl4pPr>
            <a:lvl5pPr lvl="4" rtl="0" algn="r">
              <a:spcBef>
                <a:spcPts val="0"/>
              </a:spcBef>
              <a:spcAft>
                <a:spcPts val="0"/>
              </a:spcAft>
              <a:buNone/>
              <a:defRPr sz="600">
                <a:solidFill>
                  <a:srgbClr val="FFC39F"/>
                </a:solidFill>
              </a:defRPr>
            </a:lvl5pPr>
            <a:lvl6pPr lvl="5" rtl="0" algn="r">
              <a:spcBef>
                <a:spcPts val="0"/>
              </a:spcBef>
              <a:spcAft>
                <a:spcPts val="0"/>
              </a:spcAft>
              <a:buNone/>
              <a:defRPr sz="600">
                <a:solidFill>
                  <a:srgbClr val="FFC39F"/>
                </a:solidFill>
              </a:defRPr>
            </a:lvl6pPr>
            <a:lvl7pPr lvl="6" rtl="0" algn="r">
              <a:spcBef>
                <a:spcPts val="0"/>
              </a:spcBef>
              <a:spcAft>
                <a:spcPts val="0"/>
              </a:spcAft>
              <a:buNone/>
              <a:defRPr sz="600">
                <a:solidFill>
                  <a:srgbClr val="FFC39F"/>
                </a:solidFill>
              </a:defRPr>
            </a:lvl7pPr>
            <a:lvl8pPr lvl="7" rtl="0" algn="r">
              <a:spcBef>
                <a:spcPts val="0"/>
              </a:spcBef>
              <a:spcAft>
                <a:spcPts val="0"/>
              </a:spcAft>
              <a:buNone/>
              <a:defRPr sz="600">
                <a:solidFill>
                  <a:srgbClr val="FFC39F"/>
                </a:solidFill>
              </a:defRPr>
            </a:lvl8pPr>
            <a:lvl9pPr lvl="8" rtl="0" algn="r">
              <a:spcBef>
                <a:spcPts val="0"/>
              </a:spcBef>
              <a:spcAft>
                <a:spcPts val="0"/>
              </a:spcAft>
              <a:buNone/>
              <a:defRPr sz="600">
                <a:solidFill>
                  <a:srgbClr val="FFC39F"/>
                </a:solidFill>
              </a:defRPr>
            </a:lvl9pPr>
          </a:lstStyle>
          <a:p/>
        </p:txBody>
      </p:sp>
      <p:sp>
        <p:nvSpPr>
          <p:cNvPr id="217" name="Google Shape;217;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5">
    <p:bg>
      <p:bgPr>
        <a:solidFill>
          <a:srgbClr val="FFC39F"/>
        </a:solidFill>
      </p:bgPr>
    </p:bg>
    <p:spTree>
      <p:nvGrpSpPr>
        <p:cNvPr id="218" name="Shape 218"/>
        <p:cNvGrpSpPr/>
        <p:nvPr/>
      </p:nvGrpSpPr>
      <p:grpSpPr>
        <a:xfrm>
          <a:off x="0" y="0"/>
          <a:ext cx="0" cy="0"/>
          <a:chOff x="0" y="0"/>
          <a:chExt cx="0" cy="0"/>
        </a:xfrm>
      </p:grpSpPr>
      <p:sp>
        <p:nvSpPr>
          <p:cNvPr id="219" name="Google Shape;219;p40"/>
          <p:cNvSpPr txBox="1"/>
          <p:nvPr>
            <p:ph type="title"/>
          </p:nvPr>
        </p:nvSpPr>
        <p:spPr>
          <a:xfrm>
            <a:off x="828549" y="2120400"/>
            <a:ext cx="3211800" cy="901800"/>
          </a:xfrm>
          <a:prstGeom prst="rect">
            <a:avLst/>
          </a:prstGeom>
        </p:spPr>
        <p:txBody>
          <a:bodyPr anchorCtr="0" anchor="ctr" bIns="0" lIns="0" spcFirstLastPara="1" rIns="0" wrap="square" tIns="0">
            <a:noAutofit/>
          </a:bodyPr>
          <a:lstStyle>
            <a:lvl1pPr lvl="0" rtl="0">
              <a:spcBef>
                <a:spcPts val="0"/>
              </a:spcBef>
              <a:spcAft>
                <a:spcPts val="0"/>
              </a:spcAft>
              <a:buNone/>
              <a:defRPr sz="4800"/>
            </a:lvl1pPr>
            <a:lvl2pPr lvl="1" rtl="0" algn="ctr">
              <a:spcBef>
                <a:spcPts val="0"/>
              </a:spcBef>
              <a:spcAft>
                <a:spcPts val="0"/>
              </a:spcAft>
              <a:buNone/>
              <a:defRPr>
                <a:solidFill>
                  <a:srgbClr val="FF778A"/>
                </a:solidFill>
              </a:defRPr>
            </a:lvl2pPr>
            <a:lvl3pPr lvl="2" rtl="0" algn="ctr">
              <a:spcBef>
                <a:spcPts val="0"/>
              </a:spcBef>
              <a:spcAft>
                <a:spcPts val="0"/>
              </a:spcAft>
              <a:buNone/>
              <a:defRPr>
                <a:solidFill>
                  <a:srgbClr val="FF778A"/>
                </a:solidFill>
              </a:defRPr>
            </a:lvl3pPr>
            <a:lvl4pPr lvl="3" rtl="0" algn="ctr">
              <a:spcBef>
                <a:spcPts val="0"/>
              </a:spcBef>
              <a:spcAft>
                <a:spcPts val="0"/>
              </a:spcAft>
              <a:buNone/>
              <a:defRPr>
                <a:solidFill>
                  <a:srgbClr val="FF778A"/>
                </a:solidFill>
              </a:defRPr>
            </a:lvl4pPr>
            <a:lvl5pPr lvl="4" rtl="0" algn="ctr">
              <a:spcBef>
                <a:spcPts val="0"/>
              </a:spcBef>
              <a:spcAft>
                <a:spcPts val="0"/>
              </a:spcAft>
              <a:buNone/>
              <a:defRPr>
                <a:solidFill>
                  <a:srgbClr val="FF778A"/>
                </a:solidFill>
              </a:defRPr>
            </a:lvl5pPr>
            <a:lvl6pPr lvl="5" rtl="0" algn="ctr">
              <a:spcBef>
                <a:spcPts val="0"/>
              </a:spcBef>
              <a:spcAft>
                <a:spcPts val="0"/>
              </a:spcAft>
              <a:buNone/>
              <a:defRPr>
                <a:solidFill>
                  <a:srgbClr val="FF778A"/>
                </a:solidFill>
              </a:defRPr>
            </a:lvl6pPr>
            <a:lvl7pPr lvl="6" rtl="0" algn="ctr">
              <a:spcBef>
                <a:spcPts val="0"/>
              </a:spcBef>
              <a:spcAft>
                <a:spcPts val="0"/>
              </a:spcAft>
              <a:buNone/>
              <a:defRPr>
                <a:solidFill>
                  <a:srgbClr val="FF778A"/>
                </a:solidFill>
              </a:defRPr>
            </a:lvl7pPr>
            <a:lvl8pPr lvl="7" rtl="0" algn="ctr">
              <a:spcBef>
                <a:spcPts val="0"/>
              </a:spcBef>
              <a:spcAft>
                <a:spcPts val="0"/>
              </a:spcAft>
              <a:buNone/>
              <a:defRPr>
                <a:solidFill>
                  <a:srgbClr val="FF778A"/>
                </a:solidFill>
              </a:defRPr>
            </a:lvl8pPr>
            <a:lvl9pPr lvl="8" rtl="0" algn="ctr">
              <a:spcBef>
                <a:spcPts val="0"/>
              </a:spcBef>
              <a:spcAft>
                <a:spcPts val="0"/>
              </a:spcAft>
              <a:buNone/>
              <a:defRPr>
                <a:solidFill>
                  <a:srgbClr val="FF778A"/>
                </a:solidFill>
              </a:defRPr>
            </a:lvl9pPr>
          </a:lstStyle>
          <a:p/>
        </p:txBody>
      </p:sp>
      <p:sp>
        <p:nvSpPr>
          <p:cNvPr id="220" name="Google Shape;220;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amp; TEXT">
  <p:cSld name="CUSTOM_6">
    <p:bg>
      <p:bgPr>
        <a:solidFill>
          <a:srgbClr val="434343"/>
        </a:solidFill>
      </p:bgPr>
    </p:bg>
    <p:spTree>
      <p:nvGrpSpPr>
        <p:cNvPr id="221" name="Shape 221"/>
        <p:cNvGrpSpPr/>
        <p:nvPr/>
      </p:nvGrpSpPr>
      <p:grpSpPr>
        <a:xfrm>
          <a:off x="0" y="0"/>
          <a:ext cx="0" cy="0"/>
          <a:chOff x="0" y="0"/>
          <a:chExt cx="0" cy="0"/>
        </a:xfrm>
      </p:grpSpPr>
      <p:sp>
        <p:nvSpPr>
          <p:cNvPr id="222" name="Google Shape;222;p41"/>
          <p:cNvSpPr txBox="1"/>
          <p:nvPr>
            <p:ph type="title"/>
          </p:nvPr>
        </p:nvSpPr>
        <p:spPr>
          <a:xfrm>
            <a:off x="1864775" y="2366975"/>
            <a:ext cx="5414700" cy="606300"/>
          </a:xfrm>
          <a:prstGeom prst="rect">
            <a:avLst/>
          </a:prstGeom>
        </p:spPr>
        <p:txBody>
          <a:bodyPr anchorCtr="0" anchor="b" bIns="0" lIns="0" spcFirstLastPara="1" rIns="0" wrap="square" tIns="0">
            <a:noAutofit/>
          </a:bodyPr>
          <a:lstStyle>
            <a:lvl1pPr lvl="0" rtl="0" algn="ctr">
              <a:spcBef>
                <a:spcPts val="0"/>
              </a:spcBef>
              <a:spcAft>
                <a:spcPts val="0"/>
              </a:spcAft>
              <a:buNone/>
              <a:defRPr sz="7200">
                <a:solidFill>
                  <a:srgbClr val="FFC39F"/>
                </a:solidFill>
              </a:defRPr>
            </a:lvl1pPr>
            <a:lvl2pPr lvl="1" rtl="0" algn="ctr">
              <a:spcBef>
                <a:spcPts val="0"/>
              </a:spcBef>
              <a:spcAft>
                <a:spcPts val="0"/>
              </a:spcAft>
              <a:buNone/>
              <a:defRPr sz="7200">
                <a:solidFill>
                  <a:srgbClr val="FFC39F"/>
                </a:solidFill>
              </a:defRPr>
            </a:lvl2pPr>
            <a:lvl3pPr lvl="2" rtl="0" algn="ctr">
              <a:spcBef>
                <a:spcPts val="0"/>
              </a:spcBef>
              <a:spcAft>
                <a:spcPts val="0"/>
              </a:spcAft>
              <a:buNone/>
              <a:defRPr sz="7200">
                <a:solidFill>
                  <a:srgbClr val="FFC39F"/>
                </a:solidFill>
              </a:defRPr>
            </a:lvl3pPr>
            <a:lvl4pPr lvl="3" rtl="0" algn="ctr">
              <a:spcBef>
                <a:spcPts val="0"/>
              </a:spcBef>
              <a:spcAft>
                <a:spcPts val="0"/>
              </a:spcAft>
              <a:buNone/>
              <a:defRPr sz="7200">
                <a:solidFill>
                  <a:srgbClr val="FFC39F"/>
                </a:solidFill>
              </a:defRPr>
            </a:lvl4pPr>
            <a:lvl5pPr lvl="4" rtl="0" algn="ctr">
              <a:spcBef>
                <a:spcPts val="0"/>
              </a:spcBef>
              <a:spcAft>
                <a:spcPts val="0"/>
              </a:spcAft>
              <a:buNone/>
              <a:defRPr sz="7200">
                <a:solidFill>
                  <a:srgbClr val="FFC39F"/>
                </a:solidFill>
              </a:defRPr>
            </a:lvl5pPr>
            <a:lvl6pPr lvl="5" rtl="0" algn="ctr">
              <a:spcBef>
                <a:spcPts val="0"/>
              </a:spcBef>
              <a:spcAft>
                <a:spcPts val="0"/>
              </a:spcAft>
              <a:buNone/>
              <a:defRPr sz="7200">
                <a:solidFill>
                  <a:srgbClr val="FFC39F"/>
                </a:solidFill>
              </a:defRPr>
            </a:lvl6pPr>
            <a:lvl7pPr lvl="6" rtl="0" algn="ctr">
              <a:spcBef>
                <a:spcPts val="0"/>
              </a:spcBef>
              <a:spcAft>
                <a:spcPts val="0"/>
              </a:spcAft>
              <a:buNone/>
              <a:defRPr sz="7200">
                <a:solidFill>
                  <a:srgbClr val="FFC39F"/>
                </a:solidFill>
              </a:defRPr>
            </a:lvl7pPr>
            <a:lvl8pPr lvl="7" rtl="0" algn="ctr">
              <a:spcBef>
                <a:spcPts val="0"/>
              </a:spcBef>
              <a:spcAft>
                <a:spcPts val="0"/>
              </a:spcAft>
              <a:buNone/>
              <a:defRPr sz="7200">
                <a:solidFill>
                  <a:srgbClr val="FFC39F"/>
                </a:solidFill>
              </a:defRPr>
            </a:lvl8pPr>
            <a:lvl9pPr lvl="8" rtl="0" algn="ctr">
              <a:spcBef>
                <a:spcPts val="0"/>
              </a:spcBef>
              <a:spcAft>
                <a:spcPts val="0"/>
              </a:spcAft>
              <a:buNone/>
              <a:defRPr sz="7200">
                <a:solidFill>
                  <a:srgbClr val="FFC39F"/>
                </a:solidFill>
              </a:defRPr>
            </a:lvl9pPr>
          </a:lstStyle>
          <a:p/>
        </p:txBody>
      </p:sp>
      <p:sp>
        <p:nvSpPr>
          <p:cNvPr id="223" name="Google Shape;223;p41"/>
          <p:cNvSpPr txBox="1"/>
          <p:nvPr>
            <p:ph idx="1" type="subTitle"/>
          </p:nvPr>
        </p:nvSpPr>
        <p:spPr>
          <a:xfrm>
            <a:off x="1864775" y="3064625"/>
            <a:ext cx="5414400" cy="699000"/>
          </a:xfrm>
          <a:prstGeom prst="rect">
            <a:avLst/>
          </a:prstGeom>
        </p:spPr>
        <p:txBody>
          <a:bodyPr anchorCtr="0" anchor="t" bIns="0" lIns="0" spcFirstLastPara="1" rIns="0" wrap="square" tIns="0">
            <a:noAutofit/>
          </a:bodyPr>
          <a:lstStyle>
            <a:lvl1pPr lvl="0" rtl="0" algn="ctr">
              <a:spcBef>
                <a:spcPts val="0"/>
              </a:spcBef>
              <a:spcAft>
                <a:spcPts val="0"/>
              </a:spcAft>
              <a:buNone/>
              <a:defRPr>
                <a:solidFill>
                  <a:srgbClr val="FFC39F"/>
                </a:solidFill>
              </a:defRPr>
            </a:lvl1pPr>
            <a:lvl2pPr lvl="1" rtl="0" algn="ctr">
              <a:spcBef>
                <a:spcPts val="0"/>
              </a:spcBef>
              <a:spcAft>
                <a:spcPts val="0"/>
              </a:spcAft>
              <a:buNone/>
              <a:defRPr>
                <a:solidFill>
                  <a:srgbClr val="FFC39F"/>
                </a:solidFill>
              </a:defRPr>
            </a:lvl2pPr>
            <a:lvl3pPr lvl="2" rtl="0" algn="ctr">
              <a:spcBef>
                <a:spcPts val="0"/>
              </a:spcBef>
              <a:spcAft>
                <a:spcPts val="0"/>
              </a:spcAft>
              <a:buNone/>
              <a:defRPr>
                <a:solidFill>
                  <a:srgbClr val="FFC39F"/>
                </a:solidFill>
              </a:defRPr>
            </a:lvl3pPr>
            <a:lvl4pPr lvl="3" rtl="0" algn="ctr">
              <a:spcBef>
                <a:spcPts val="0"/>
              </a:spcBef>
              <a:spcAft>
                <a:spcPts val="0"/>
              </a:spcAft>
              <a:buNone/>
              <a:defRPr>
                <a:solidFill>
                  <a:srgbClr val="FFC39F"/>
                </a:solidFill>
              </a:defRPr>
            </a:lvl4pPr>
            <a:lvl5pPr lvl="4" rtl="0" algn="ctr">
              <a:spcBef>
                <a:spcPts val="0"/>
              </a:spcBef>
              <a:spcAft>
                <a:spcPts val="0"/>
              </a:spcAft>
              <a:buNone/>
              <a:defRPr>
                <a:solidFill>
                  <a:srgbClr val="FFC39F"/>
                </a:solidFill>
              </a:defRPr>
            </a:lvl5pPr>
            <a:lvl6pPr lvl="5" rtl="0" algn="ctr">
              <a:spcBef>
                <a:spcPts val="0"/>
              </a:spcBef>
              <a:spcAft>
                <a:spcPts val="0"/>
              </a:spcAft>
              <a:buNone/>
              <a:defRPr>
                <a:solidFill>
                  <a:srgbClr val="FFC39F"/>
                </a:solidFill>
              </a:defRPr>
            </a:lvl6pPr>
            <a:lvl7pPr lvl="6" rtl="0" algn="ctr">
              <a:spcBef>
                <a:spcPts val="0"/>
              </a:spcBef>
              <a:spcAft>
                <a:spcPts val="0"/>
              </a:spcAft>
              <a:buNone/>
              <a:defRPr>
                <a:solidFill>
                  <a:srgbClr val="FFC39F"/>
                </a:solidFill>
              </a:defRPr>
            </a:lvl7pPr>
            <a:lvl8pPr lvl="7" rtl="0" algn="ctr">
              <a:spcBef>
                <a:spcPts val="0"/>
              </a:spcBef>
              <a:spcAft>
                <a:spcPts val="0"/>
              </a:spcAft>
              <a:buNone/>
              <a:defRPr>
                <a:solidFill>
                  <a:srgbClr val="FFC39F"/>
                </a:solidFill>
              </a:defRPr>
            </a:lvl8pPr>
            <a:lvl9pPr lvl="8" rtl="0" algn="ctr">
              <a:spcBef>
                <a:spcPts val="0"/>
              </a:spcBef>
              <a:spcAft>
                <a:spcPts val="0"/>
              </a:spcAft>
              <a:buNone/>
              <a:defRPr>
                <a:solidFill>
                  <a:srgbClr val="FFC39F"/>
                </a:solidFill>
              </a:defRPr>
            </a:lvl9pPr>
          </a:lstStyle>
          <a:p/>
        </p:txBody>
      </p:sp>
      <p:sp>
        <p:nvSpPr>
          <p:cNvPr id="224" name="Google Shape;224;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 and Content">
    <p:bg>
      <p:bgPr>
        <a:solidFill>
          <a:srgbClr val="FFC39F"/>
        </a:solidFill>
      </p:bgPr>
    </p:bg>
    <p:spTree>
      <p:nvGrpSpPr>
        <p:cNvPr id="21" name="Shape 21"/>
        <p:cNvGrpSpPr/>
        <p:nvPr/>
      </p:nvGrpSpPr>
      <p:grpSpPr>
        <a:xfrm>
          <a:off x="0" y="0"/>
          <a:ext cx="0" cy="0"/>
          <a:chOff x="0" y="0"/>
          <a:chExt cx="0" cy="0"/>
        </a:xfrm>
      </p:grpSpPr>
      <p:sp>
        <p:nvSpPr>
          <p:cNvPr id="22" name="Google Shape;22;p5"/>
          <p:cNvSpPr txBox="1"/>
          <p:nvPr>
            <p:ph type="title"/>
          </p:nvPr>
        </p:nvSpPr>
        <p:spPr>
          <a:xfrm>
            <a:off x="4217225" y="1483522"/>
            <a:ext cx="2241600" cy="4215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i="0"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3" name="Google Shape;23;p5"/>
          <p:cNvSpPr txBox="1"/>
          <p:nvPr>
            <p:ph idx="1" type="subTitle"/>
          </p:nvPr>
        </p:nvSpPr>
        <p:spPr>
          <a:xfrm>
            <a:off x="4546925" y="1905022"/>
            <a:ext cx="1911900" cy="330300"/>
          </a:xfrm>
          <a:prstGeom prst="rect">
            <a:avLst/>
          </a:prstGeom>
        </p:spPr>
        <p:txBody>
          <a:bodyPr anchorCtr="0" anchor="t" bIns="0" lIns="0" spcFirstLastPara="1" rIns="0" wrap="square" tIns="0">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4" name="Google Shape;24;p5"/>
          <p:cNvSpPr txBox="1"/>
          <p:nvPr>
            <p:ph idx="2" type="title"/>
          </p:nvPr>
        </p:nvSpPr>
        <p:spPr>
          <a:xfrm>
            <a:off x="6940150" y="1483514"/>
            <a:ext cx="22416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5" name="Google Shape;25;p5"/>
          <p:cNvSpPr txBox="1"/>
          <p:nvPr>
            <p:ph idx="3" type="subTitle"/>
          </p:nvPr>
        </p:nvSpPr>
        <p:spPr>
          <a:xfrm>
            <a:off x="6940150" y="1905022"/>
            <a:ext cx="1911900" cy="330300"/>
          </a:xfrm>
          <a:prstGeom prst="rect">
            <a:avLst/>
          </a:prstGeom>
        </p:spPr>
        <p:txBody>
          <a:bodyPr anchorCtr="0" anchor="t"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 name="Google Shape;26;p5"/>
          <p:cNvSpPr txBox="1"/>
          <p:nvPr>
            <p:ph idx="4" type="title"/>
          </p:nvPr>
        </p:nvSpPr>
        <p:spPr>
          <a:xfrm>
            <a:off x="6940150" y="3605572"/>
            <a:ext cx="22416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7" name="Google Shape;27;p5"/>
          <p:cNvSpPr txBox="1"/>
          <p:nvPr>
            <p:ph idx="5" type="subTitle"/>
          </p:nvPr>
        </p:nvSpPr>
        <p:spPr>
          <a:xfrm>
            <a:off x="6940150" y="4027072"/>
            <a:ext cx="1911900" cy="330300"/>
          </a:xfrm>
          <a:prstGeom prst="rect">
            <a:avLst/>
          </a:prstGeom>
        </p:spPr>
        <p:txBody>
          <a:bodyPr anchorCtr="0" anchor="t"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 name="Google Shape;28;p5"/>
          <p:cNvSpPr txBox="1"/>
          <p:nvPr>
            <p:ph hasCustomPrompt="1" idx="6" type="title"/>
          </p:nvPr>
        </p:nvSpPr>
        <p:spPr>
          <a:xfrm>
            <a:off x="4217225" y="861947"/>
            <a:ext cx="2241600" cy="697800"/>
          </a:xfrm>
          <a:prstGeom prst="rect">
            <a:avLst/>
          </a:prstGeom>
        </p:spPr>
        <p:txBody>
          <a:bodyPr anchorCtr="0" anchor="b" bIns="0" lIns="0" spcFirstLastPara="1" rIns="0" wrap="square" tIns="0">
            <a:noAutofit/>
          </a:bodyPr>
          <a:lstStyle>
            <a:lvl1pPr lvl="0" rtl="0" algn="r">
              <a:spcBef>
                <a:spcPts val="0"/>
              </a:spcBef>
              <a:spcAft>
                <a:spcPts val="0"/>
              </a:spcAft>
              <a:buSzPts val="7200"/>
              <a:buNone/>
              <a:defRPr sz="7200"/>
            </a:lvl1pPr>
            <a:lvl2pPr lvl="1" rtl="0" algn="r">
              <a:spcBef>
                <a:spcPts val="0"/>
              </a:spcBef>
              <a:spcAft>
                <a:spcPts val="0"/>
              </a:spcAft>
              <a:buSzPts val="7200"/>
              <a:buNone/>
              <a:defRPr sz="7200"/>
            </a:lvl2pPr>
            <a:lvl3pPr lvl="2" rtl="0" algn="r">
              <a:spcBef>
                <a:spcPts val="0"/>
              </a:spcBef>
              <a:spcAft>
                <a:spcPts val="0"/>
              </a:spcAft>
              <a:buSzPts val="7200"/>
              <a:buNone/>
              <a:defRPr sz="7200"/>
            </a:lvl3pPr>
            <a:lvl4pPr lvl="3" rtl="0" algn="r">
              <a:spcBef>
                <a:spcPts val="0"/>
              </a:spcBef>
              <a:spcAft>
                <a:spcPts val="0"/>
              </a:spcAft>
              <a:buSzPts val="7200"/>
              <a:buNone/>
              <a:defRPr sz="7200"/>
            </a:lvl4pPr>
            <a:lvl5pPr lvl="4" rtl="0" algn="r">
              <a:spcBef>
                <a:spcPts val="0"/>
              </a:spcBef>
              <a:spcAft>
                <a:spcPts val="0"/>
              </a:spcAft>
              <a:buSzPts val="7200"/>
              <a:buNone/>
              <a:defRPr sz="7200"/>
            </a:lvl5pPr>
            <a:lvl6pPr lvl="5" rtl="0" algn="r">
              <a:spcBef>
                <a:spcPts val="0"/>
              </a:spcBef>
              <a:spcAft>
                <a:spcPts val="0"/>
              </a:spcAft>
              <a:buSzPts val="7200"/>
              <a:buNone/>
              <a:defRPr sz="7200"/>
            </a:lvl6pPr>
            <a:lvl7pPr lvl="6" rtl="0" algn="r">
              <a:spcBef>
                <a:spcPts val="0"/>
              </a:spcBef>
              <a:spcAft>
                <a:spcPts val="0"/>
              </a:spcAft>
              <a:buSzPts val="7200"/>
              <a:buNone/>
              <a:defRPr sz="7200"/>
            </a:lvl7pPr>
            <a:lvl8pPr lvl="7" rtl="0" algn="r">
              <a:spcBef>
                <a:spcPts val="0"/>
              </a:spcBef>
              <a:spcAft>
                <a:spcPts val="0"/>
              </a:spcAft>
              <a:buSzPts val="7200"/>
              <a:buNone/>
              <a:defRPr sz="7200"/>
            </a:lvl8pPr>
            <a:lvl9pPr lvl="8" rtl="0" algn="r">
              <a:spcBef>
                <a:spcPts val="0"/>
              </a:spcBef>
              <a:spcAft>
                <a:spcPts val="0"/>
              </a:spcAft>
              <a:buSzPts val="7200"/>
              <a:buNone/>
              <a:defRPr sz="7200"/>
            </a:lvl9pPr>
          </a:lstStyle>
          <a:p>
            <a:r>
              <a:t>xx%</a:t>
            </a:r>
          </a:p>
        </p:txBody>
      </p:sp>
      <p:sp>
        <p:nvSpPr>
          <p:cNvPr id="29" name="Google Shape;29;p5"/>
          <p:cNvSpPr txBox="1"/>
          <p:nvPr>
            <p:ph hasCustomPrompt="1" idx="7" type="title"/>
          </p:nvPr>
        </p:nvSpPr>
        <p:spPr>
          <a:xfrm>
            <a:off x="6940150" y="861947"/>
            <a:ext cx="2241600" cy="697800"/>
          </a:xfrm>
          <a:prstGeom prst="rect">
            <a:avLst/>
          </a:prstGeom>
        </p:spPr>
        <p:txBody>
          <a:bodyPr anchorCtr="0" anchor="b" bIns="0" lIns="0" spcFirstLastPara="1" rIns="0" wrap="square" tIns="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30" name="Google Shape;30;p5"/>
          <p:cNvSpPr txBox="1"/>
          <p:nvPr>
            <p:ph hasCustomPrompt="1" idx="8" type="title"/>
          </p:nvPr>
        </p:nvSpPr>
        <p:spPr>
          <a:xfrm>
            <a:off x="6940150" y="2983997"/>
            <a:ext cx="2241600" cy="697800"/>
          </a:xfrm>
          <a:prstGeom prst="rect">
            <a:avLst/>
          </a:prstGeom>
        </p:spPr>
        <p:txBody>
          <a:bodyPr anchorCtr="0" anchor="b" bIns="0" lIns="0" spcFirstLastPara="1" rIns="0" wrap="square" tIns="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31" name="Google Shape;31;p5"/>
          <p:cNvSpPr txBox="1"/>
          <p:nvPr>
            <p:ph idx="9" type="title"/>
          </p:nvPr>
        </p:nvSpPr>
        <p:spPr>
          <a:xfrm>
            <a:off x="4217225" y="3605572"/>
            <a:ext cx="2241600" cy="4215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i="0"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32" name="Google Shape;32;p5"/>
          <p:cNvSpPr txBox="1"/>
          <p:nvPr>
            <p:ph idx="13" type="subTitle"/>
          </p:nvPr>
        </p:nvSpPr>
        <p:spPr>
          <a:xfrm>
            <a:off x="4546925" y="4027072"/>
            <a:ext cx="1911900" cy="330300"/>
          </a:xfrm>
          <a:prstGeom prst="rect">
            <a:avLst/>
          </a:prstGeom>
        </p:spPr>
        <p:txBody>
          <a:bodyPr anchorCtr="0" anchor="t" bIns="0" lIns="0" spcFirstLastPara="1" rIns="0" wrap="square" tIns="0">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33" name="Google Shape;33;p5"/>
          <p:cNvSpPr txBox="1"/>
          <p:nvPr>
            <p:ph hasCustomPrompt="1" idx="14" type="title"/>
          </p:nvPr>
        </p:nvSpPr>
        <p:spPr>
          <a:xfrm>
            <a:off x="4217225" y="2983997"/>
            <a:ext cx="2241600" cy="697800"/>
          </a:xfrm>
          <a:prstGeom prst="rect">
            <a:avLst/>
          </a:prstGeom>
        </p:spPr>
        <p:txBody>
          <a:bodyPr anchorCtr="0" anchor="b" bIns="0" lIns="0" spcFirstLastPara="1" rIns="0" wrap="square" tIns="0">
            <a:noAutofit/>
          </a:bodyPr>
          <a:lstStyle>
            <a:lvl1pPr lvl="0" rtl="0" algn="r">
              <a:spcBef>
                <a:spcPts val="0"/>
              </a:spcBef>
              <a:spcAft>
                <a:spcPts val="0"/>
              </a:spcAft>
              <a:buSzPts val="7200"/>
              <a:buNone/>
              <a:defRPr sz="7200"/>
            </a:lvl1pPr>
            <a:lvl2pPr lvl="1" rtl="0" algn="r">
              <a:spcBef>
                <a:spcPts val="0"/>
              </a:spcBef>
              <a:spcAft>
                <a:spcPts val="0"/>
              </a:spcAft>
              <a:buSzPts val="7200"/>
              <a:buNone/>
              <a:defRPr sz="7200"/>
            </a:lvl2pPr>
            <a:lvl3pPr lvl="2" rtl="0" algn="r">
              <a:spcBef>
                <a:spcPts val="0"/>
              </a:spcBef>
              <a:spcAft>
                <a:spcPts val="0"/>
              </a:spcAft>
              <a:buSzPts val="7200"/>
              <a:buNone/>
              <a:defRPr sz="7200"/>
            </a:lvl3pPr>
            <a:lvl4pPr lvl="3" rtl="0" algn="r">
              <a:spcBef>
                <a:spcPts val="0"/>
              </a:spcBef>
              <a:spcAft>
                <a:spcPts val="0"/>
              </a:spcAft>
              <a:buSzPts val="7200"/>
              <a:buNone/>
              <a:defRPr sz="7200"/>
            </a:lvl4pPr>
            <a:lvl5pPr lvl="4" rtl="0" algn="r">
              <a:spcBef>
                <a:spcPts val="0"/>
              </a:spcBef>
              <a:spcAft>
                <a:spcPts val="0"/>
              </a:spcAft>
              <a:buSzPts val="7200"/>
              <a:buNone/>
              <a:defRPr sz="7200"/>
            </a:lvl5pPr>
            <a:lvl6pPr lvl="5" rtl="0" algn="r">
              <a:spcBef>
                <a:spcPts val="0"/>
              </a:spcBef>
              <a:spcAft>
                <a:spcPts val="0"/>
              </a:spcAft>
              <a:buSzPts val="7200"/>
              <a:buNone/>
              <a:defRPr sz="7200"/>
            </a:lvl6pPr>
            <a:lvl7pPr lvl="6" rtl="0" algn="r">
              <a:spcBef>
                <a:spcPts val="0"/>
              </a:spcBef>
              <a:spcAft>
                <a:spcPts val="0"/>
              </a:spcAft>
              <a:buSzPts val="7200"/>
              <a:buNone/>
              <a:defRPr sz="7200"/>
            </a:lvl7pPr>
            <a:lvl8pPr lvl="7" rtl="0" algn="r">
              <a:spcBef>
                <a:spcPts val="0"/>
              </a:spcBef>
              <a:spcAft>
                <a:spcPts val="0"/>
              </a:spcAft>
              <a:buSzPts val="7200"/>
              <a:buNone/>
              <a:defRPr sz="7200"/>
            </a:lvl8pPr>
            <a:lvl9pPr lvl="8" rtl="0" algn="r">
              <a:spcBef>
                <a:spcPts val="0"/>
              </a:spcBef>
              <a:spcAft>
                <a:spcPts val="0"/>
              </a:spcAft>
              <a:buSzPts val="7200"/>
              <a:buNone/>
              <a:defRPr sz="7200"/>
            </a:lvl9pPr>
          </a:lstStyle>
          <a:p>
            <a:r>
              <a:t>xx%</a:t>
            </a:r>
          </a:p>
        </p:txBody>
      </p:sp>
      <p:cxnSp>
        <p:nvCxnSpPr>
          <p:cNvPr id="34" name="Google Shape;34;p5"/>
          <p:cNvCxnSpPr/>
          <p:nvPr/>
        </p:nvCxnSpPr>
        <p:spPr>
          <a:xfrm>
            <a:off x="6703425" y="702675"/>
            <a:ext cx="0" cy="3672000"/>
          </a:xfrm>
          <a:prstGeom prst="straightConnector1">
            <a:avLst/>
          </a:prstGeom>
          <a:noFill/>
          <a:ln cap="flat" cmpd="sng" w="19050">
            <a:solidFill>
              <a:srgbClr val="434343"/>
            </a:solidFill>
            <a:prstDash val="solid"/>
            <a:round/>
            <a:headEnd len="med" w="med" type="none"/>
            <a:tailEnd len="med" w="med" type="none"/>
          </a:ln>
        </p:spPr>
      </p:cxnSp>
      <p:sp>
        <p:nvSpPr>
          <p:cNvPr id="35" name="Google Shape;35;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pos="5507">
          <p15:clr>
            <a:srgbClr val="F9AD4C"/>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1">
  <p:cSld name="CUSTOM_12_2">
    <p:bg>
      <p:bgPr>
        <a:solidFill>
          <a:srgbClr val="FFC39F"/>
        </a:solidFill>
      </p:bgPr>
    </p:bg>
    <p:spTree>
      <p:nvGrpSpPr>
        <p:cNvPr id="225" name="Shape 225"/>
        <p:cNvGrpSpPr/>
        <p:nvPr/>
      </p:nvGrpSpPr>
      <p:grpSpPr>
        <a:xfrm>
          <a:off x="0" y="0"/>
          <a:ext cx="0" cy="0"/>
          <a:chOff x="0" y="0"/>
          <a:chExt cx="0" cy="0"/>
        </a:xfrm>
      </p:grpSpPr>
      <p:sp>
        <p:nvSpPr>
          <p:cNvPr id="226" name="Google Shape;226;p42"/>
          <p:cNvSpPr txBox="1"/>
          <p:nvPr>
            <p:ph type="title"/>
          </p:nvPr>
        </p:nvSpPr>
        <p:spPr>
          <a:xfrm flipH="1">
            <a:off x="1458000" y="3425500"/>
            <a:ext cx="3842700" cy="6162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6000"/>
              <a:buNone/>
              <a:defRPr i="0" sz="60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p:txBody>
      </p:sp>
      <p:sp>
        <p:nvSpPr>
          <p:cNvPr id="227" name="Google Shape;227;p42"/>
          <p:cNvSpPr txBox="1"/>
          <p:nvPr>
            <p:ph idx="1" type="subTitle"/>
          </p:nvPr>
        </p:nvSpPr>
        <p:spPr>
          <a:xfrm flipH="1">
            <a:off x="2393100" y="4089729"/>
            <a:ext cx="2907600" cy="355200"/>
          </a:xfrm>
          <a:prstGeom prst="rect">
            <a:avLst/>
          </a:prstGeom>
        </p:spPr>
        <p:txBody>
          <a:bodyPr anchorCtr="0" anchor="t" bIns="0" lIns="0" spcFirstLastPara="1" rIns="0" wrap="square" tIns="0">
            <a:noAutofit/>
          </a:bodyPr>
          <a:lstStyle>
            <a:lvl1pPr lvl="0" rtl="0" algn="r">
              <a:spcBef>
                <a:spcPts val="0"/>
              </a:spcBef>
              <a:spcAft>
                <a:spcPts val="0"/>
              </a:spcAft>
              <a:buNone/>
              <a:defRPr/>
            </a:lvl1pPr>
            <a:lvl2pPr lvl="1" rtl="0" algn="r">
              <a:spcBef>
                <a:spcPts val="0"/>
              </a:spcBef>
              <a:spcAft>
                <a:spcPts val="0"/>
              </a:spcAft>
              <a:buNone/>
              <a:defRPr sz="600"/>
            </a:lvl2pPr>
            <a:lvl3pPr lvl="2" rtl="0" algn="r">
              <a:spcBef>
                <a:spcPts val="0"/>
              </a:spcBef>
              <a:spcAft>
                <a:spcPts val="0"/>
              </a:spcAft>
              <a:buNone/>
              <a:defRPr sz="600"/>
            </a:lvl3pPr>
            <a:lvl4pPr lvl="3" rtl="0" algn="r">
              <a:spcBef>
                <a:spcPts val="0"/>
              </a:spcBef>
              <a:spcAft>
                <a:spcPts val="0"/>
              </a:spcAft>
              <a:buNone/>
              <a:defRPr sz="600"/>
            </a:lvl4pPr>
            <a:lvl5pPr lvl="4" rtl="0" algn="r">
              <a:spcBef>
                <a:spcPts val="0"/>
              </a:spcBef>
              <a:spcAft>
                <a:spcPts val="0"/>
              </a:spcAft>
              <a:buNone/>
              <a:defRPr sz="600"/>
            </a:lvl5pPr>
            <a:lvl6pPr lvl="5" rtl="0" algn="r">
              <a:spcBef>
                <a:spcPts val="0"/>
              </a:spcBef>
              <a:spcAft>
                <a:spcPts val="0"/>
              </a:spcAft>
              <a:buNone/>
              <a:defRPr sz="600"/>
            </a:lvl6pPr>
            <a:lvl7pPr lvl="6" rtl="0" algn="r">
              <a:spcBef>
                <a:spcPts val="0"/>
              </a:spcBef>
              <a:spcAft>
                <a:spcPts val="0"/>
              </a:spcAft>
              <a:buNone/>
              <a:defRPr sz="600"/>
            </a:lvl7pPr>
            <a:lvl8pPr lvl="7" rtl="0" algn="r">
              <a:spcBef>
                <a:spcPts val="0"/>
              </a:spcBef>
              <a:spcAft>
                <a:spcPts val="0"/>
              </a:spcAft>
              <a:buNone/>
              <a:defRPr sz="600"/>
            </a:lvl8pPr>
            <a:lvl9pPr lvl="8" rtl="0" algn="r">
              <a:spcBef>
                <a:spcPts val="0"/>
              </a:spcBef>
              <a:spcAft>
                <a:spcPts val="0"/>
              </a:spcAft>
              <a:buNone/>
              <a:defRPr sz="600"/>
            </a:lvl9pPr>
          </a:lstStyle>
          <a:p/>
        </p:txBody>
      </p:sp>
      <p:sp>
        <p:nvSpPr>
          <p:cNvPr id="228" name="Google Shape;228;p42"/>
          <p:cNvSpPr txBox="1"/>
          <p:nvPr>
            <p:ph hasCustomPrompt="1" idx="2" type="title"/>
          </p:nvPr>
        </p:nvSpPr>
        <p:spPr>
          <a:xfrm flipH="1">
            <a:off x="5497350" y="2997417"/>
            <a:ext cx="2397000" cy="1040100"/>
          </a:xfrm>
          <a:prstGeom prst="rect">
            <a:avLst/>
          </a:prstGeom>
        </p:spPr>
        <p:txBody>
          <a:bodyPr anchorCtr="0" anchor="b" bIns="0" lIns="0" spcFirstLastPara="1" rIns="0" wrap="square" tIns="0">
            <a:noAutofit/>
          </a:bodyPr>
          <a:lstStyle>
            <a:lvl1pPr lvl="0" rtl="0">
              <a:spcBef>
                <a:spcPts val="0"/>
              </a:spcBef>
              <a:spcAft>
                <a:spcPts val="0"/>
              </a:spcAft>
              <a:buSzPts val="6100"/>
              <a:buNone/>
              <a:defRPr sz="6100"/>
            </a:lvl1pPr>
            <a:lvl2pPr lvl="1" rtl="0">
              <a:spcBef>
                <a:spcPts val="0"/>
              </a:spcBef>
              <a:spcAft>
                <a:spcPts val="0"/>
              </a:spcAft>
              <a:buSzPts val="6100"/>
              <a:buNone/>
              <a:defRPr sz="6100"/>
            </a:lvl2pPr>
            <a:lvl3pPr lvl="2" rtl="0">
              <a:spcBef>
                <a:spcPts val="0"/>
              </a:spcBef>
              <a:spcAft>
                <a:spcPts val="0"/>
              </a:spcAft>
              <a:buSzPts val="6100"/>
              <a:buNone/>
              <a:defRPr sz="6100"/>
            </a:lvl3pPr>
            <a:lvl4pPr lvl="3" rtl="0">
              <a:spcBef>
                <a:spcPts val="0"/>
              </a:spcBef>
              <a:spcAft>
                <a:spcPts val="0"/>
              </a:spcAft>
              <a:buSzPts val="6100"/>
              <a:buNone/>
              <a:defRPr sz="6100"/>
            </a:lvl4pPr>
            <a:lvl5pPr lvl="4" rtl="0">
              <a:spcBef>
                <a:spcPts val="0"/>
              </a:spcBef>
              <a:spcAft>
                <a:spcPts val="0"/>
              </a:spcAft>
              <a:buSzPts val="6100"/>
              <a:buNone/>
              <a:defRPr sz="6100"/>
            </a:lvl5pPr>
            <a:lvl6pPr lvl="5" rtl="0">
              <a:spcBef>
                <a:spcPts val="0"/>
              </a:spcBef>
              <a:spcAft>
                <a:spcPts val="0"/>
              </a:spcAft>
              <a:buSzPts val="6100"/>
              <a:buNone/>
              <a:defRPr sz="6100"/>
            </a:lvl6pPr>
            <a:lvl7pPr lvl="6" rtl="0">
              <a:spcBef>
                <a:spcPts val="0"/>
              </a:spcBef>
              <a:spcAft>
                <a:spcPts val="0"/>
              </a:spcAft>
              <a:buSzPts val="6100"/>
              <a:buNone/>
              <a:defRPr sz="6100"/>
            </a:lvl7pPr>
            <a:lvl8pPr lvl="7" rtl="0">
              <a:spcBef>
                <a:spcPts val="0"/>
              </a:spcBef>
              <a:spcAft>
                <a:spcPts val="0"/>
              </a:spcAft>
              <a:buSzPts val="6100"/>
              <a:buNone/>
              <a:defRPr sz="6100"/>
            </a:lvl8pPr>
            <a:lvl9pPr lvl="8" rtl="0">
              <a:spcBef>
                <a:spcPts val="0"/>
              </a:spcBef>
              <a:spcAft>
                <a:spcPts val="0"/>
              </a:spcAft>
              <a:buSzPts val="6100"/>
              <a:buNone/>
              <a:defRPr sz="6100"/>
            </a:lvl9pPr>
          </a:lstStyle>
          <a:p>
            <a:r>
              <a:t>xx%</a:t>
            </a:r>
          </a:p>
        </p:txBody>
      </p:sp>
      <p:sp>
        <p:nvSpPr>
          <p:cNvPr id="229" name="Google Shape;229;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DESIGN">
  <p:cSld name="CUSTOM_8">
    <p:bg>
      <p:bgPr>
        <a:solidFill>
          <a:srgbClr val="434343"/>
        </a:solidFill>
      </p:bgPr>
    </p:bg>
    <p:spTree>
      <p:nvGrpSpPr>
        <p:cNvPr id="230" name="Shape 230"/>
        <p:cNvGrpSpPr/>
        <p:nvPr/>
      </p:nvGrpSpPr>
      <p:grpSpPr>
        <a:xfrm>
          <a:off x="0" y="0"/>
          <a:ext cx="0" cy="0"/>
          <a:chOff x="0" y="0"/>
          <a:chExt cx="0" cy="0"/>
        </a:xfrm>
      </p:grpSpPr>
      <p:sp>
        <p:nvSpPr>
          <p:cNvPr id="231" name="Google Shape;231;p43"/>
          <p:cNvSpPr txBox="1"/>
          <p:nvPr>
            <p:ph type="title"/>
          </p:nvPr>
        </p:nvSpPr>
        <p:spPr>
          <a:xfrm>
            <a:off x="705000" y="341500"/>
            <a:ext cx="7734000" cy="531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C39F"/>
              </a:buClr>
              <a:buSzPts val="2200"/>
              <a:buNone/>
              <a:defRPr i="0" sz="2200">
                <a:solidFill>
                  <a:srgbClr val="FFC39F"/>
                </a:solidFill>
              </a:defRPr>
            </a:lvl1pPr>
            <a:lvl2pPr lvl="1" rtl="0" algn="ctr">
              <a:spcBef>
                <a:spcPts val="0"/>
              </a:spcBef>
              <a:spcAft>
                <a:spcPts val="0"/>
              </a:spcAft>
              <a:buClr>
                <a:srgbClr val="FFC39F"/>
              </a:buClr>
              <a:buSzPts val="2400"/>
              <a:buNone/>
              <a:defRPr sz="2400">
                <a:solidFill>
                  <a:srgbClr val="FFC39F"/>
                </a:solidFill>
              </a:defRPr>
            </a:lvl2pPr>
            <a:lvl3pPr lvl="2" rtl="0" algn="ctr">
              <a:spcBef>
                <a:spcPts val="0"/>
              </a:spcBef>
              <a:spcAft>
                <a:spcPts val="0"/>
              </a:spcAft>
              <a:buClr>
                <a:srgbClr val="FFC39F"/>
              </a:buClr>
              <a:buSzPts val="2400"/>
              <a:buNone/>
              <a:defRPr sz="2400">
                <a:solidFill>
                  <a:srgbClr val="FFC39F"/>
                </a:solidFill>
              </a:defRPr>
            </a:lvl3pPr>
            <a:lvl4pPr lvl="3" rtl="0" algn="ctr">
              <a:spcBef>
                <a:spcPts val="0"/>
              </a:spcBef>
              <a:spcAft>
                <a:spcPts val="0"/>
              </a:spcAft>
              <a:buClr>
                <a:srgbClr val="FFC39F"/>
              </a:buClr>
              <a:buSzPts val="2400"/>
              <a:buNone/>
              <a:defRPr sz="2400">
                <a:solidFill>
                  <a:srgbClr val="FFC39F"/>
                </a:solidFill>
              </a:defRPr>
            </a:lvl4pPr>
            <a:lvl5pPr lvl="4" rtl="0" algn="ctr">
              <a:spcBef>
                <a:spcPts val="0"/>
              </a:spcBef>
              <a:spcAft>
                <a:spcPts val="0"/>
              </a:spcAft>
              <a:buClr>
                <a:srgbClr val="FFC39F"/>
              </a:buClr>
              <a:buSzPts val="2400"/>
              <a:buNone/>
              <a:defRPr sz="2400">
                <a:solidFill>
                  <a:srgbClr val="FFC39F"/>
                </a:solidFill>
              </a:defRPr>
            </a:lvl5pPr>
            <a:lvl6pPr lvl="5" rtl="0" algn="ctr">
              <a:spcBef>
                <a:spcPts val="0"/>
              </a:spcBef>
              <a:spcAft>
                <a:spcPts val="0"/>
              </a:spcAft>
              <a:buClr>
                <a:srgbClr val="FFC39F"/>
              </a:buClr>
              <a:buSzPts val="2400"/>
              <a:buNone/>
              <a:defRPr sz="2400">
                <a:solidFill>
                  <a:srgbClr val="FFC39F"/>
                </a:solidFill>
              </a:defRPr>
            </a:lvl6pPr>
            <a:lvl7pPr lvl="6" rtl="0" algn="ctr">
              <a:spcBef>
                <a:spcPts val="0"/>
              </a:spcBef>
              <a:spcAft>
                <a:spcPts val="0"/>
              </a:spcAft>
              <a:buClr>
                <a:srgbClr val="FFC39F"/>
              </a:buClr>
              <a:buSzPts val="2400"/>
              <a:buNone/>
              <a:defRPr sz="2400">
                <a:solidFill>
                  <a:srgbClr val="FFC39F"/>
                </a:solidFill>
              </a:defRPr>
            </a:lvl7pPr>
            <a:lvl8pPr lvl="7" rtl="0" algn="ctr">
              <a:spcBef>
                <a:spcPts val="0"/>
              </a:spcBef>
              <a:spcAft>
                <a:spcPts val="0"/>
              </a:spcAft>
              <a:buClr>
                <a:srgbClr val="FFC39F"/>
              </a:buClr>
              <a:buSzPts val="2400"/>
              <a:buNone/>
              <a:defRPr sz="2400">
                <a:solidFill>
                  <a:srgbClr val="FFC39F"/>
                </a:solidFill>
              </a:defRPr>
            </a:lvl8pPr>
            <a:lvl9pPr lvl="8" rtl="0" algn="ctr">
              <a:spcBef>
                <a:spcPts val="0"/>
              </a:spcBef>
              <a:spcAft>
                <a:spcPts val="0"/>
              </a:spcAft>
              <a:buClr>
                <a:srgbClr val="FFC39F"/>
              </a:buClr>
              <a:buSzPts val="2400"/>
              <a:buNone/>
              <a:defRPr sz="2400">
                <a:solidFill>
                  <a:srgbClr val="FFC39F"/>
                </a:solidFill>
              </a:defRPr>
            </a:lvl9pPr>
          </a:lstStyle>
          <a:p/>
        </p:txBody>
      </p:sp>
      <p:sp>
        <p:nvSpPr>
          <p:cNvPr id="232" name="Google Shape;232;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DESIGN 1 ">
  <p:cSld name="CUSTOM_8_1_1_1">
    <p:bg>
      <p:bgPr>
        <a:solidFill>
          <a:srgbClr val="FFC39F"/>
        </a:solidFill>
      </p:bgPr>
    </p:bg>
    <p:spTree>
      <p:nvGrpSpPr>
        <p:cNvPr id="233" name="Shape 233"/>
        <p:cNvGrpSpPr/>
        <p:nvPr/>
      </p:nvGrpSpPr>
      <p:grpSpPr>
        <a:xfrm>
          <a:off x="0" y="0"/>
          <a:ext cx="0" cy="0"/>
          <a:chOff x="0" y="0"/>
          <a:chExt cx="0" cy="0"/>
        </a:xfrm>
      </p:grpSpPr>
      <p:sp>
        <p:nvSpPr>
          <p:cNvPr id="234" name="Google Shape;234;p44"/>
          <p:cNvSpPr txBox="1"/>
          <p:nvPr>
            <p:ph type="title"/>
          </p:nvPr>
        </p:nvSpPr>
        <p:spPr>
          <a:xfrm>
            <a:off x="408637" y="467977"/>
            <a:ext cx="85458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2200"/>
              <a:buNone/>
              <a:defRPr i="0" sz="2200"/>
            </a:lvl1pPr>
            <a:lvl2pPr lvl="1" rtl="0" algn="ctr">
              <a:spcBef>
                <a:spcPts val="0"/>
              </a:spcBef>
              <a:spcAft>
                <a:spcPts val="0"/>
              </a:spcAft>
              <a:buSzPts val="3300"/>
              <a:buNone/>
              <a:defRPr sz="3300"/>
            </a:lvl2pPr>
            <a:lvl3pPr lvl="2" rtl="0" algn="ctr">
              <a:spcBef>
                <a:spcPts val="0"/>
              </a:spcBef>
              <a:spcAft>
                <a:spcPts val="0"/>
              </a:spcAft>
              <a:buSzPts val="3300"/>
              <a:buNone/>
              <a:defRPr sz="3300"/>
            </a:lvl3pPr>
            <a:lvl4pPr lvl="3" rtl="0" algn="ctr">
              <a:spcBef>
                <a:spcPts val="0"/>
              </a:spcBef>
              <a:spcAft>
                <a:spcPts val="0"/>
              </a:spcAft>
              <a:buSzPts val="3300"/>
              <a:buNone/>
              <a:defRPr sz="3300"/>
            </a:lvl4pPr>
            <a:lvl5pPr lvl="4" rtl="0" algn="ctr">
              <a:spcBef>
                <a:spcPts val="0"/>
              </a:spcBef>
              <a:spcAft>
                <a:spcPts val="0"/>
              </a:spcAft>
              <a:buSzPts val="3300"/>
              <a:buNone/>
              <a:defRPr sz="3300"/>
            </a:lvl5pPr>
            <a:lvl6pPr lvl="5" rtl="0" algn="ctr">
              <a:spcBef>
                <a:spcPts val="0"/>
              </a:spcBef>
              <a:spcAft>
                <a:spcPts val="0"/>
              </a:spcAft>
              <a:buSzPts val="3300"/>
              <a:buNone/>
              <a:defRPr sz="3300"/>
            </a:lvl6pPr>
            <a:lvl7pPr lvl="6" rtl="0" algn="ctr">
              <a:spcBef>
                <a:spcPts val="0"/>
              </a:spcBef>
              <a:spcAft>
                <a:spcPts val="0"/>
              </a:spcAft>
              <a:buSzPts val="3300"/>
              <a:buNone/>
              <a:defRPr sz="3300"/>
            </a:lvl7pPr>
            <a:lvl8pPr lvl="7" rtl="0" algn="ctr">
              <a:spcBef>
                <a:spcPts val="0"/>
              </a:spcBef>
              <a:spcAft>
                <a:spcPts val="0"/>
              </a:spcAft>
              <a:buSzPts val="3300"/>
              <a:buNone/>
              <a:defRPr sz="3300"/>
            </a:lvl8pPr>
            <a:lvl9pPr lvl="8" rtl="0" algn="ctr">
              <a:spcBef>
                <a:spcPts val="0"/>
              </a:spcBef>
              <a:spcAft>
                <a:spcPts val="0"/>
              </a:spcAft>
              <a:buSzPts val="3300"/>
              <a:buNone/>
              <a:defRPr sz="3300"/>
            </a:lvl9pPr>
          </a:lstStyle>
          <a:p/>
        </p:txBody>
      </p:sp>
      <p:sp>
        <p:nvSpPr>
          <p:cNvPr id="235" name="Google Shape;235;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mp; TEXT  ">
  <p:cSld name="CUSTOM_6_1_1">
    <p:bg>
      <p:bgPr>
        <a:solidFill>
          <a:srgbClr val="434343"/>
        </a:solidFill>
      </p:bgPr>
    </p:bg>
    <p:spTree>
      <p:nvGrpSpPr>
        <p:cNvPr id="236" name="Shape 236"/>
        <p:cNvGrpSpPr/>
        <p:nvPr/>
      </p:nvGrpSpPr>
      <p:grpSpPr>
        <a:xfrm>
          <a:off x="0" y="0"/>
          <a:ext cx="0" cy="0"/>
          <a:chOff x="0" y="0"/>
          <a:chExt cx="0" cy="0"/>
        </a:xfrm>
      </p:grpSpPr>
      <p:sp>
        <p:nvSpPr>
          <p:cNvPr id="237" name="Google Shape;237;p45"/>
          <p:cNvSpPr txBox="1"/>
          <p:nvPr>
            <p:ph idx="1" type="subTitle"/>
          </p:nvPr>
        </p:nvSpPr>
        <p:spPr>
          <a:xfrm>
            <a:off x="1863725" y="2877100"/>
            <a:ext cx="5486100" cy="740400"/>
          </a:xfrm>
          <a:prstGeom prst="rect">
            <a:avLst/>
          </a:prstGeom>
        </p:spPr>
        <p:txBody>
          <a:bodyPr anchorCtr="0" anchor="t" bIns="0" lIns="0" spcFirstLastPara="1" rIns="0" wrap="square" tIns="0">
            <a:noAutofit/>
          </a:bodyPr>
          <a:lstStyle>
            <a:lvl1pPr lvl="0" rtl="0" algn="ctr">
              <a:spcBef>
                <a:spcPts val="0"/>
              </a:spcBef>
              <a:spcAft>
                <a:spcPts val="0"/>
              </a:spcAft>
              <a:buNone/>
              <a:defRPr sz="1200">
                <a:solidFill>
                  <a:srgbClr val="FFC39F"/>
                </a:solidFill>
              </a:defRPr>
            </a:lvl1pPr>
            <a:lvl2pPr lvl="1" rtl="0" algn="ctr">
              <a:spcBef>
                <a:spcPts val="0"/>
              </a:spcBef>
              <a:spcAft>
                <a:spcPts val="0"/>
              </a:spcAft>
              <a:buNone/>
              <a:defRPr sz="1000">
                <a:solidFill>
                  <a:srgbClr val="FFC39F"/>
                </a:solidFill>
              </a:defRPr>
            </a:lvl2pPr>
            <a:lvl3pPr lvl="2" rtl="0" algn="ctr">
              <a:spcBef>
                <a:spcPts val="0"/>
              </a:spcBef>
              <a:spcAft>
                <a:spcPts val="0"/>
              </a:spcAft>
              <a:buNone/>
              <a:defRPr sz="1000">
                <a:solidFill>
                  <a:srgbClr val="FFC39F"/>
                </a:solidFill>
              </a:defRPr>
            </a:lvl3pPr>
            <a:lvl4pPr lvl="3" rtl="0" algn="ctr">
              <a:spcBef>
                <a:spcPts val="0"/>
              </a:spcBef>
              <a:spcAft>
                <a:spcPts val="0"/>
              </a:spcAft>
              <a:buNone/>
              <a:defRPr sz="1000">
                <a:solidFill>
                  <a:srgbClr val="FFC39F"/>
                </a:solidFill>
              </a:defRPr>
            </a:lvl4pPr>
            <a:lvl5pPr lvl="4" rtl="0" algn="ctr">
              <a:spcBef>
                <a:spcPts val="0"/>
              </a:spcBef>
              <a:spcAft>
                <a:spcPts val="0"/>
              </a:spcAft>
              <a:buNone/>
              <a:defRPr sz="1000">
                <a:solidFill>
                  <a:srgbClr val="FFC39F"/>
                </a:solidFill>
              </a:defRPr>
            </a:lvl5pPr>
            <a:lvl6pPr lvl="5" rtl="0" algn="ctr">
              <a:spcBef>
                <a:spcPts val="0"/>
              </a:spcBef>
              <a:spcAft>
                <a:spcPts val="0"/>
              </a:spcAft>
              <a:buNone/>
              <a:defRPr sz="1000">
                <a:solidFill>
                  <a:srgbClr val="FFC39F"/>
                </a:solidFill>
              </a:defRPr>
            </a:lvl6pPr>
            <a:lvl7pPr lvl="6" rtl="0" algn="ctr">
              <a:spcBef>
                <a:spcPts val="0"/>
              </a:spcBef>
              <a:spcAft>
                <a:spcPts val="0"/>
              </a:spcAft>
              <a:buNone/>
              <a:defRPr sz="1000">
                <a:solidFill>
                  <a:srgbClr val="FFC39F"/>
                </a:solidFill>
              </a:defRPr>
            </a:lvl7pPr>
            <a:lvl8pPr lvl="7" rtl="0" algn="ctr">
              <a:spcBef>
                <a:spcPts val="0"/>
              </a:spcBef>
              <a:spcAft>
                <a:spcPts val="0"/>
              </a:spcAft>
              <a:buNone/>
              <a:defRPr sz="1000">
                <a:solidFill>
                  <a:srgbClr val="FFC39F"/>
                </a:solidFill>
              </a:defRPr>
            </a:lvl8pPr>
            <a:lvl9pPr lvl="8" rtl="0" algn="ctr">
              <a:spcBef>
                <a:spcPts val="0"/>
              </a:spcBef>
              <a:spcAft>
                <a:spcPts val="0"/>
              </a:spcAft>
              <a:buNone/>
              <a:defRPr sz="1000">
                <a:solidFill>
                  <a:srgbClr val="FFC39F"/>
                </a:solidFill>
              </a:defRPr>
            </a:lvl9pPr>
          </a:lstStyle>
          <a:p/>
        </p:txBody>
      </p:sp>
      <p:sp>
        <p:nvSpPr>
          <p:cNvPr id="238" name="Google Shape;238;p45"/>
          <p:cNvSpPr txBox="1"/>
          <p:nvPr>
            <p:ph hasCustomPrompt="1" type="title"/>
          </p:nvPr>
        </p:nvSpPr>
        <p:spPr>
          <a:xfrm>
            <a:off x="1587750" y="1763196"/>
            <a:ext cx="5968500" cy="1113900"/>
          </a:xfrm>
          <a:prstGeom prst="rect">
            <a:avLst/>
          </a:prstGeom>
          <a:noFill/>
        </p:spPr>
        <p:txBody>
          <a:bodyPr anchorCtr="0" anchor="b" bIns="0" lIns="0" spcFirstLastPara="1" rIns="0" wrap="square" tIns="0">
            <a:noAutofit/>
          </a:bodyPr>
          <a:lstStyle>
            <a:lvl1pPr lvl="0" rtl="0" algn="ctr">
              <a:spcBef>
                <a:spcPts val="0"/>
              </a:spcBef>
              <a:spcAft>
                <a:spcPts val="0"/>
              </a:spcAft>
              <a:buClr>
                <a:srgbClr val="FFC39F"/>
              </a:buClr>
              <a:buSzPts val="6000"/>
              <a:buNone/>
              <a:defRPr sz="6000">
                <a:solidFill>
                  <a:srgbClr val="FFC39F"/>
                </a:solidFill>
              </a:defRPr>
            </a:lvl1pPr>
            <a:lvl2pPr lvl="1" rtl="0" algn="ctr">
              <a:spcBef>
                <a:spcPts val="0"/>
              </a:spcBef>
              <a:spcAft>
                <a:spcPts val="0"/>
              </a:spcAft>
              <a:buClr>
                <a:srgbClr val="FFC39F"/>
              </a:buClr>
              <a:buSzPts val="6000"/>
              <a:buNone/>
              <a:defRPr sz="6000">
                <a:solidFill>
                  <a:srgbClr val="FFC39F"/>
                </a:solidFill>
              </a:defRPr>
            </a:lvl2pPr>
            <a:lvl3pPr lvl="2" rtl="0" algn="ctr">
              <a:spcBef>
                <a:spcPts val="0"/>
              </a:spcBef>
              <a:spcAft>
                <a:spcPts val="0"/>
              </a:spcAft>
              <a:buClr>
                <a:srgbClr val="FFC39F"/>
              </a:buClr>
              <a:buSzPts val="6000"/>
              <a:buNone/>
              <a:defRPr sz="6000">
                <a:solidFill>
                  <a:srgbClr val="FFC39F"/>
                </a:solidFill>
              </a:defRPr>
            </a:lvl3pPr>
            <a:lvl4pPr lvl="3" rtl="0" algn="ctr">
              <a:spcBef>
                <a:spcPts val="0"/>
              </a:spcBef>
              <a:spcAft>
                <a:spcPts val="0"/>
              </a:spcAft>
              <a:buClr>
                <a:srgbClr val="FFC39F"/>
              </a:buClr>
              <a:buSzPts val="6000"/>
              <a:buNone/>
              <a:defRPr sz="6000">
                <a:solidFill>
                  <a:srgbClr val="FFC39F"/>
                </a:solidFill>
              </a:defRPr>
            </a:lvl4pPr>
            <a:lvl5pPr lvl="4" rtl="0" algn="ctr">
              <a:spcBef>
                <a:spcPts val="0"/>
              </a:spcBef>
              <a:spcAft>
                <a:spcPts val="0"/>
              </a:spcAft>
              <a:buClr>
                <a:srgbClr val="FFC39F"/>
              </a:buClr>
              <a:buSzPts val="6000"/>
              <a:buNone/>
              <a:defRPr sz="6000">
                <a:solidFill>
                  <a:srgbClr val="FFC39F"/>
                </a:solidFill>
              </a:defRPr>
            </a:lvl5pPr>
            <a:lvl6pPr lvl="5" rtl="0" algn="ctr">
              <a:spcBef>
                <a:spcPts val="0"/>
              </a:spcBef>
              <a:spcAft>
                <a:spcPts val="0"/>
              </a:spcAft>
              <a:buClr>
                <a:srgbClr val="FFC39F"/>
              </a:buClr>
              <a:buSzPts val="6000"/>
              <a:buNone/>
              <a:defRPr sz="6000">
                <a:solidFill>
                  <a:srgbClr val="FFC39F"/>
                </a:solidFill>
              </a:defRPr>
            </a:lvl6pPr>
            <a:lvl7pPr lvl="6" rtl="0" algn="ctr">
              <a:spcBef>
                <a:spcPts val="0"/>
              </a:spcBef>
              <a:spcAft>
                <a:spcPts val="0"/>
              </a:spcAft>
              <a:buClr>
                <a:srgbClr val="FFC39F"/>
              </a:buClr>
              <a:buSzPts val="6000"/>
              <a:buNone/>
              <a:defRPr sz="6000">
                <a:solidFill>
                  <a:srgbClr val="FFC39F"/>
                </a:solidFill>
              </a:defRPr>
            </a:lvl7pPr>
            <a:lvl8pPr lvl="7" rtl="0" algn="ctr">
              <a:spcBef>
                <a:spcPts val="0"/>
              </a:spcBef>
              <a:spcAft>
                <a:spcPts val="0"/>
              </a:spcAft>
              <a:buClr>
                <a:srgbClr val="FFC39F"/>
              </a:buClr>
              <a:buSzPts val="6000"/>
              <a:buNone/>
              <a:defRPr sz="6000">
                <a:solidFill>
                  <a:srgbClr val="FFC39F"/>
                </a:solidFill>
              </a:defRPr>
            </a:lvl8pPr>
            <a:lvl9pPr lvl="8" rtl="0" algn="ctr">
              <a:spcBef>
                <a:spcPts val="0"/>
              </a:spcBef>
              <a:spcAft>
                <a:spcPts val="0"/>
              </a:spcAft>
              <a:buClr>
                <a:srgbClr val="FFC39F"/>
              </a:buClr>
              <a:buSzPts val="6000"/>
              <a:buNone/>
              <a:defRPr sz="6000">
                <a:solidFill>
                  <a:srgbClr val="FFC39F"/>
                </a:solidFill>
              </a:defRPr>
            </a:lvl9pPr>
          </a:lstStyle>
          <a:p>
            <a:r>
              <a:t>xx%</a:t>
            </a:r>
          </a:p>
        </p:txBody>
      </p:sp>
      <p:sp>
        <p:nvSpPr>
          <p:cNvPr id="239" name="Google Shape;239;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mp; TEXT ">
  <p:cSld name="CUSTOM_5_1_1_1">
    <p:bg>
      <p:bgPr>
        <a:solidFill>
          <a:srgbClr val="FFC39F"/>
        </a:solidFill>
      </p:bgPr>
    </p:bg>
    <p:spTree>
      <p:nvGrpSpPr>
        <p:cNvPr id="240" name="Shape 240"/>
        <p:cNvGrpSpPr/>
        <p:nvPr/>
      </p:nvGrpSpPr>
      <p:grpSpPr>
        <a:xfrm>
          <a:off x="0" y="0"/>
          <a:ext cx="0" cy="0"/>
          <a:chOff x="0" y="0"/>
          <a:chExt cx="0" cy="0"/>
        </a:xfrm>
      </p:grpSpPr>
      <p:sp>
        <p:nvSpPr>
          <p:cNvPr id="241" name="Google Shape;241;p46"/>
          <p:cNvSpPr txBox="1"/>
          <p:nvPr>
            <p:ph idx="1" type="subTitle"/>
          </p:nvPr>
        </p:nvSpPr>
        <p:spPr>
          <a:xfrm>
            <a:off x="2219450" y="1638000"/>
            <a:ext cx="4774500" cy="396300"/>
          </a:xfrm>
          <a:prstGeom prst="rect">
            <a:avLst/>
          </a:prstGeom>
        </p:spPr>
        <p:txBody>
          <a:bodyPr anchorCtr="0" anchor="t" bIns="0" lIns="0" spcFirstLastPara="1" rIns="0" wrap="square" tIns="0">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42" name="Google Shape;242;p46"/>
          <p:cNvSpPr txBox="1"/>
          <p:nvPr>
            <p:ph idx="2" type="subTitle"/>
          </p:nvPr>
        </p:nvSpPr>
        <p:spPr>
          <a:xfrm>
            <a:off x="2219450" y="2830369"/>
            <a:ext cx="4774500" cy="396300"/>
          </a:xfrm>
          <a:prstGeom prst="rect">
            <a:avLst/>
          </a:prstGeom>
        </p:spPr>
        <p:txBody>
          <a:bodyPr anchorCtr="0" anchor="t" bIns="0" lIns="0" spcFirstLastPara="1" rIns="0" wrap="square" tIns="0">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43" name="Google Shape;243;p46"/>
          <p:cNvSpPr txBox="1"/>
          <p:nvPr>
            <p:ph idx="3" type="subTitle"/>
          </p:nvPr>
        </p:nvSpPr>
        <p:spPr>
          <a:xfrm>
            <a:off x="2219450" y="4045475"/>
            <a:ext cx="4774500" cy="396300"/>
          </a:xfrm>
          <a:prstGeom prst="rect">
            <a:avLst/>
          </a:prstGeom>
        </p:spPr>
        <p:txBody>
          <a:bodyPr anchorCtr="0" anchor="t" bIns="0" lIns="0" spcFirstLastPara="1" rIns="0" wrap="square" tIns="0">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44" name="Google Shape;244;p46"/>
          <p:cNvSpPr txBox="1"/>
          <p:nvPr>
            <p:ph hasCustomPrompt="1" type="title"/>
          </p:nvPr>
        </p:nvSpPr>
        <p:spPr>
          <a:xfrm>
            <a:off x="1587750" y="940196"/>
            <a:ext cx="5968500" cy="697800"/>
          </a:xfrm>
          <a:prstGeom prst="rect">
            <a:avLst/>
          </a:prstGeom>
        </p:spPr>
        <p:txBody>
          <a:bodyPr anchorCtr="0" anchor="b"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45" name="Google Shape;245;p46"/>
          <p:cNvSpPr txBox="1"/>
          <p:nvPr>
            <p:ph hasCustomPrompt="1" idx="4" type="title"/>
          </p:nvPr>
        </p:nvSpPr>
        <p:spPr>
          <a:xfrm>
            <a:off x="1587750" y="2148443"/>
            <a:ext cx="5968500" cy="697800"/>
          </a:xfrm>
          <a:prstGeom prst="rect">
            <a:avLst/>
          </a:prstGeom>
        </p:spPr>
        <p:txBody>
          <a:bodyPr anchorCtr="0" anchor="b"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46" name="Google Shape;246;p46"/>
          <p:cNvSpPr txBox="1"/>
          <p:nvPr>
            <p:ph hasCustomPrompt="1" idx="5" type="title"/>
          </p:nvPr>
        </p:nvSpPr>
        <p:spPr>
          <a:xfrm>
            <a:off x="1587750" y="3347668"/>
            <a:ext cx="5968500" cy="697800"/>
          </a:xfrm>
          <a:prstGeom prst="rect">
            <a:avLst/>
          </a:prstGeom>
        </p:spPr>
        <p:txBody>
          <a:bodyPr anchorCtr="0" anchor="b"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47" name="Google Shape;247;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IX COLUMNS">
  <p:cSld name="Two Content_1_1">
    <p:bg>
      <p:bgPr>
        <a:solidFill>
          <a:srgbClr val="434343"/>
        </a:solidFill>
      </p:bgPr>
    </p:bg>
    <p:spTree>
      <p:nvGrpSpPr>
        <p:cNvPr id="248" name="Shape 248"/>
        <p:cNvGrpSpPr/>
        <p:nvPr/>
      </p:nvGrpSpPr>
      <p:grpSpPr>
        <a:xfrm>
          <a:off x="0" y="0"/>
          <a:ext cx="0" cy="0"/>
          <a:chOff x="0" y="0"/>
          <a:chExt cx="0" cy="0"/>
        </a:xfrm>
      </p:grpSpPr>
      <p:sp>
        <p:nvSpPr>
          <p:cNvPr id="249" name="Google Shape;249;p47"/>
          <p:cNvSpPr txBox="1"/>
          <p:nvPr>
            <p:ph type="title"/>
          </p:nvPr>
        </p:nvSpPr>
        <p:spPr>
          <a:xfrm>
            <a:off x="408637" y="467977"/>
            <a:ext cx="85458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rgbClr val="FFC39F"/>
              </a:buClr>
              <a:buSzPts val="2200"/>
              <a:buNone/>
              <a:defRPr i="0" sz="2200">
                <a:solidFill>
                  <a:srgbClr val="FFC39F"/>
                </a:solidFill>
              </a:defRPr>
            </a:lvl1pPr>
            <a:lvl2pPr lvl="1" rtl="0" algn="ctr">
              <a:spcBef>
                <a:spcPts val="0"/>
              </a:spcBef>
              <a:spcAft>
                <a:spcPts val="0"/>
              </a:spcAft>
              <a:buClr>
                <a:srgbClr val="FFC39F"/>
              </a:buClr>
              <a:buSzPts val="3300"/>
              <a:buNone/>
              <a:defRPr sz="3300">
                <a:solidFill>
                  <a:srgbClr val="FFC39F"/>
                </a:solidFill>
              </a:defRPr>
            </a:lvl2pPr>
            <a:lvl3pPr lvl="2" rtl="0" algn="ctr">
              <a:spcBef>
                <a:spcPts val="0"/>
              </a:spcBef>
              <a:spcAft>
                <a:spcPts val="0"/>
              </a:spcAft>
              <a:buClr>
                <a:srgbClr val="FFC39F"/>
              </a:buClr>
              <a:buSzPts val="3300"/>
              <a:buNone/>
              <a:defRPr sz="3300">
                <a:solidFill>
                  <a:srgbClr val="FFC39F"/>
                </a:solidFill>
              </a:defRPr>
            </a:lvl3pPr>
            <a:lvl4pPr lvl="3" rtl="0" algn="ctr">
              <a:spcBef>
                <a:spcPts val="0"/>
              </a:spcBef>
              <a:spcAft>
                <a:spcPts val="0"/>
              </a:spcAft>
              <a:buClr>
                <a:srgbClr val="FFC39F"/>
              </a:buClr>
              <a:buSzPts val="3300"/>
              <a:buNone/>
              <a:defRPr sz="3300">
                <a:solidFill>
                  <a:srgbClr val="FFC39F"/>
                </a:solidFill>
              </a:defRPr>
            </a:lvl4pPr>
            <a:lvl5pPr lvl="4" rtl="0" algn="ctr">
              <a:spcBef>
                <a:spcPts val="0"/>
              </a:spcBef>
              <a:spcAft>
                <a:spcPts val="0"/>
              </a:spcAft>
              <a:buClr>
                <a:srgbClr val="FFC39F"/>
              </a:buClr>
              <a:buSzPts val="3300"/>
              <a:buNone/>
              <a:defRPr sz="3300">
                <a:solidFill>
                  <a:srgbClr val="FFC39F"/>
                </a:solidFill>
              </a:defRPr>
            </a:lvl5pPr>
            <a:lvl6pPr lvl="5" rtl="0" algn="ctr">
              <a:spcBef>
                <a:spcPts val="0"/>
              </a:spcBef>
              <a:spcAft>
                <a:spcPts val="0"/>
              </a:spcAft>
              <a:buClr>
                <a:srgbClr val="FFC39F"/>
              </a:buClr>
              <a:buSzPts val="3300"/>
              <a:buNone/>
              <a:defRPr sz="3300">
                <a:solidFill>
                  <a:srgbClr val="FFC39F"/>
                </a:solidFill>
              </a:defRPr>
            </a:lvl6pPr>
            <a:lvl7pPr lvl="6" rtl="0" algn="ctr">
              <a:spcBef>
                <a:spcPts val="0"/>
              </a:spcBef>
              <a:spcAft>
                <a:spcPts val="0"/>
              </a:spcAft>
              <a:buClr>
                <a:srgbClr val="FFC39F"/>
              </a:buClr>
              <a:buSzPts val="3300"/>
              <a:buNone/>
              <a:defRPr sz="3300">
                <a:solidFill>
                  <a:srgbClr val="FFC39F"/>
                </a:solidFill>
              </a:defRPr>
            </a:lvl7pPr>
            <a:lvl8pPr lvl="7" rtl="0" algn="ctr">
              <a:spcBef>
                <a:spcPts val="0"/>
              </a:spcBef>
              <a:spcAft>
                <a:spcPts val="0"/>
              </a:spcAft>
              <a:buClr>
                <a:srgbClr val="FFC39F"/>
              </a:buClr>
              <a:buSzPts val="3300"/>
              <a:buNone/>
              <a:defRPr sz="3300">
                <a:solidFill>
                  <a:srgbClr val="FFC39F"/>
                </a:solidFill>
              </a:defRPr>
            </a:lvl8pPr>
            <a:lvl9pPr lvl="8" rtl="0" algn="ctr">
              <a:spcBef>
                <a:spcPts val="0"/>
              </a:spcBef>
              <a:spcAft>
                <a:spcPts val="0"/>
              </a:spcAft>
              <a:buClr>
                <a:srgbClr val="FFC39F"/>
              </a:buClr>
              <a:buSzPts val="3300"/>
              <a:buNone/>
              <a:defRPr sz="3300">
                <a:solidFill>
                  <a:srgbClr val="FFC39F"/>
                </a:solidFill>
              </a:defRPr>
            </a:lvl9pPr>
          </a:lstStyle>
          <a:p/>
        </p:txBody>
      </p:sp>
      <p:sp>
        <p:nvSpPr>
          <p:cNvPr id="250" name="Google Shape;250;p47"/>
          <p:cNvSpPr txBox="1"/>
          <p:nvPr>
            <p:ph idx="2" type="title"/>
          </p:nvPr>
        </p:nvSpPr>
        <p:spPr>
          <a:xfrm>
            <a:off x="967226" y="17485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C39F"/>
              </a:buClr>
              <a:buSzPts val="1400"/>
              <a:buNone/>
              <a:defRPr i="0" sz="1400">
                <a:solidFill>
                  <a:srgbClr val="FFC39F"/>
                </a:solidFill>
              </a:defRPr>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251" name="Google Shape;251;p47"/>
          <p:cNvSpPr txBox="1"/>
          <p:nvPr>
            <p:ph idx="1" type="subTitle"/>
          </p:nvPr>
        </p:nvSpPr>
        <p:spPr>
          <a:xfrm>
            <a:off x="938850" y="2171175"/>
            <a:ext cx="1899900" cy="348900"/>
          </a:xfrm>
          <a:prstGeom prst="rect">
            <a:avLst/>
          </a:prstGeom>
        </p:spPr>
        <p:txBody>
          <a:bodyPr anchorCtr="0" anchor="t" bIns="0" lIns="0" spcFirstLastPara="1" rIns="0" wrap="square" tIns="0">
            <a:noAutofit/>
          </a:bodyPr>
          <a:lstStyle>
            <a:lvl1pPr lvl="0" rtl="0" algn="ctr">
              <a:spcBef>
                <a:spcPts val="0"/>
              </a:spcBef>
              <a:spcAft>
                <a:spcPts val="0"/>
              </a:spcAft>
              <a:buNone/>
              <a:defRPr sz="1100">
                <a:solidFill>
                  <a:srgbClr val="FFC39F"/>
                </a:solidFill>
              </a:defRPr>
            </a:lvl1pPr>
            <a:lvl2pPr lvl="1" rtl="0" algn="ctr">
              <a:spcBef>
                <a:spcPts val="0"/>
              </a:spcBef>
              <a:spcAft>
                <a:spcPts val="0"/>
              </a:spcAft>
              <a:buNone/>
              <a:defRPr sz="1100">
                <a:solidFill>
                  <a:srgbClr val="FFC39F"/>
                </a:solidFill>
              </a:defRPr>
            </a:lvl2pPr>
            <a:lvl3pPr lvl="2" rtl="0" algn="ctr">
              <a:spcBef>
                <a:spcPts val="0"/>
              </a:spcBef>
              <a:spcAft>
                <a:spcPts val="0"/>
              </a:spcAft>
              <a:buNone/>
              <a:defRPr sz="1100">
                <a:solidFill>
                  <a:srgbClr val="FFC39F"/>
                </a:solidFill>
              </a:defRPr>
            </a:lvl3pPr>
            <a:lvl4pPr lvl="3" rtl="0" algn="ctr">
              <a:spcBef>
                <a:spcPts val="0"/>
              </a:spcBef>
              <a:spcAft>
                <a:spcPts val="0"/>
              </a:spcAft>
              <a:buNone/>
              <a:defRPr sz="1100">
                <a:solidFill>
                  <a:srgbClr val="FFC39F"/>
                </a:solidFill>
              </a:defRPr>
            </a:lvl4pPr>
            <a:lvl5pPr lvl="4" rtl="0" algn="ctr">
              <a:spcBef>
                <a:spcPts val="0"/>
              </a:spcBef>
              <a:spcAft>
                <a:spcPts val="0"/>
              </a:spcAft>
              <a:buNone/>
              <a:defRPr sz="1100">
                <a:solidFill>
                  <a:srgbClr val="FFC39F"/>
                </a:solidFill>
              </a:defRPr>
            </a:lvl5pPr>
            <a:lvl6pPr lvl="5" rtl="0" algn="ctr">
              <a:spcBef>
                <a:spcPts val="0"/>
              </a:spcBef>
              <a:spcAft>
                <a:spcPts val="0"/>
              </a:spcAft>
              <a:buNone/>
              <a:defRPr sz="1100">
                <a:solidFill>
                  <a:srgbClr val="FFC39F"/>
                </a:solidFill>
              </a:defRPr>
            </a:lvl6pPr>
            <a:lvl7pPr lvl="6" rtl="0" algn="ctr">
              <a:spcBef>
                <a:spcPts val="0"/>
              </a:spcBef>
              <a:spcAft>
                <a:spcPts val="0"/>
              </a:spcAft>
              <a:buNone/>
              <a:defRPr sz="1100">
                <a:solidFill>
                  <a:srgbClr val="FFC39F"/>
                </a:solidFill>
              </a:defRPr>
            </a:lvl7pPr>
            <a:lvl8pPr lvl="7" rtl="0" algn="ctr">
              <a:spcBef>
                <a:spcPts val="0"/>
              </a:spcBef>
              <a:spcAft>
                <a:spcPts val="0"/>
              </a:spcAft>
              <a:buNone/>
              <a:defRPr sz="1100">
                <a:solidFill>
                  <a:srgbClr val="FFC39F"/>
                </a:solidFill>
              </a:defRPr>
            </a:lvl8pPr>
            <a:lvl9pPr lvl="8" rtl="0" algn="ctr">
              <a:spcBef>
                <a:spcPts val="0"/>
              </a:spcBef>
              <a:spcAft>
                <a:spcPts val="0"/>
              </a:spcAft>
              <a:buNone/>
              <a:defRPr sz="1100">
                <a:solidFill>
                  <a:srgbClr val="FFC39F"/>
                </a:solidFill>
              </a:defRPr>
            </a:lvl9pPr>
          </a:lstStyle>
          <a:p/>
        </p:txBody>
      </p:sp>
      <p:sp>
        <p:nvSpPr>
          <p:cNvPr id="252" name="Google Shape;252;p47"/>
          <p:cNvSpPr txBox="1"/>
          <p:nvPr>
            <p:ph idx="3" type="title"/>
          </p:nvPr>
        </p:nvSpPr>
        <p:spPr>
          <a:xfrm>
            <a:off x="6335376" y="17485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C39F"/>
              </a:buClr>
              <a:buSzPts val="1400"/>
              <a:buNone/>
              <a:defRPr i="0" sz="1400">
                <a:solidFill>
                  <a:srgbClr val="FFC39F"/>
                </a:solidFill>
              </a:defRPr>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253" name="Google Shape;253;p47"/>
          <p:cNvSpPr txBox="1"/>
          <p:nvPr>
            <p:ph idx="4" type="subTitle"/>
          </p:nvPr>
        </p:nvSpPr>
        <p:spPr>
          <a:xfrm>
            <a:off x="6336250" y="2171175"/>
            <a:ext cx="1841400" cy="348900"/>
          </a:xfrm>
          <a:prstGeom prst="rect">
            <a:avLst/>
          </a:prstGeom>
        </p:spPr>
        <p:txBody>
          <a:bodyPr anchorCtr="0" anchor="t" bIns="0" lIns="0" spcFirstLastPara="1" rIns="0" wrap="square" tIns="0">
            <a:noAutofit/>
          </a:bodyPr>
          <a:lstStyle>
            <a:lvl1pPr lvl="0" rtl="0" algn="ctr">
              <a:spcBef>
                <a:spcPts val="0"/>
              </a:spcBef>
              <a:spcAft>
                <a:spcPts val="0"/>
              </a:spcAft>
              <a:buNone/>
              <a:defRPr sz="1100">
                <a:solidFill>
                  <a:srgbClr val="FFC39F"/>
                </a:solidFill>
              </a:defRPr>
            </a:lvl1pPr>
            <a:lvl2pPr lvl="1" rtl="0" algn="ctr">
              <a:spcBef>
                <a:spcPts val="0"/>
              </a:spcBef>
              <a:spcAft>
                <a:spcPts val="0"/>
              </a:spcAft>
              <a:buNone/>
              <a:defRPr sz="1100">
                <a:solidFill>
                  <a:srgbClr val="FFC39F"/>
                </a:solidFill>
              </a:defRPr>
            </a:lvl2pPr>
            <a:lvl3pPr lvl="2" rtl="0" algn="ctr">
              <a:spcBef>
                <a:spcPts val="0"/>
              </a:spcBef>
              <a:spcAft>
                <a:spcPts val="0"/>
              </a:spcAft>
              <a:buNone/>
              <a:defRPr sz="1100">
                <a:solidFill>
                  <a:srgbClr val="FFC39F"/>
                </a:solidFill>
              </a:defRPr>
            </a:lvl3pPr>
            <a:lvl4pPr lvl="3" rtl="0" algn="ctr">
              <a:spcBef>
                <a:spcPts val="0"/>
              </a:spcBef>
              <a:spcAft>
                <a:spcPts val="0"/>
              </a:spcAft>
              <a:buNone/>
              <a:defRPr sz="1100">
                <a:solidFill>
                  <a:srgbClr val="FFC39F"/>
                </a:solidFill>
              </a:defRPr>
            </a:lvl4pPr>
            <a:lvl5pPr lvl="4" rtl="0" algn="ctr">
              <a:spcBef>
                <a:spcPts val="0"/>
              </a:spcBef>
              <a:spcAft>
                <a:spcPts val="0"/>
              </a:spcAft>
              <a:buNone/>
              <a:defRPr sz="1100">
                <a:solidFill>
                  <a:srgbClr val="FFC39F"/>
                </a:solidFill>
              </a:defRPr>
            </a:lvl5pPr>
            <a:lvl6pPr lvl="5" rtl="0" algn="ctr">
              <a:spcBef>
                <a:spcPts val="0"/>
              </a:spcBef>
              <a:spcAft>
                <a:spcPts val="0"/>
              </a:spcAft>
              <a:buNone/>
              <a:defRPr sz="1100">
                <a:solidFill>
                  <a:srgbClr val="FFC39F"/>
                </a:solidFill>
              </a:defRPr>
            </a:lvl6pPr>
            <a:lvl7pPr lvl="6" rtl="0" algn="ctr">
              <a:spcBef>
                <a:spcPts val="0"/>
              </a:spcBef>
              <a:spcAft>
                <a:spcPts val="0"/>
              </a:spcAft>
              <a:buNone/>
              <a:defRPr sz="1100">
                <a:solidFill>
                  <a:srgbClr val="FFC39F"/>
                </a:solidFill>
              </a:defRPr>
            </a:lvl7pPr>
            <a:lvl8pPr lvl="7" rtl="0" algn="ctr">
              <a:spcBef>
                <a:spcPts val="0"/>
              </a:spcBef>
              <a:spcAft>
                <a:spcPts val="0"/>
              </a:spcAft>
              <a:buNone/>
              <a:defRPr sz="1100">
                <a:solidFill>
                  <a:srgbClr val="FFC39F"/>
                </a:solidFill>
              </a:defRPr>
            </a:lvl8pPr>
            <a:lvl9pPr lvl="8" rtl="0" algn="ctr">
              <a:spcBef>
                <a:spcPts val="0"/>
              </a:spcBef>
              <a:spcAft>
                <a:spcPts val="0"/>
              </a:spcAft>
              <a:buNone/>
              <a:defRPr sz="1100">
                <a:solidFill>
                  <a:srgbClr val="FFC39F"/>
                </a:solidFill>
              </a:defRPr>
            </a:lvl9pPr>
          </a:lstStyle>
          <a:p/>
        </p:txBody>
      </p:sp>
      <p:sp>
        <p:nvSpPr>
          <p:cNvPr id="254" name="Google Shape;254;p47"/>
          <p:cNvSpPr txBox="1"/>
          <p:nvPr>
            <p:ph idx="5" type="title"/>
          </p:nvPr>
        </p:nvSpPr>
        <p:spPr>
          <a:xfrm>
            <a:off x="3651301" y="35776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C39F"/>
              </a:buClr>
              <a:buSzPts val="1400"/>
              <a:buNone/>
              <a:defRPr i="0" sz="1400">
                <a:solidFill>
                  <a:srgbClr val="FFC39F"/>
                </a:solidFill>
              </a:defRPr>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255" name="Google Shape;255;p47"/>
          <p:cNvSpPr txBox="1"/>
          <p:nvPr>
            <p:ph idx="6" type="subTitle"/>
          </p:nvPr>
        </p:nvSpPr>
        <p:spPr>
          <a:xfrm>
            <a:off x="3652175" y="4000350"/>
            <a:ext cx="1841400" cy="348900"/>
          </a:xfrm>
          <a:prstGeom prst="rect">
            <a:avLst/>
          </a:prstGeom>
        </p:spPr>
        <p:txBody>
          <a:bodyPr anchorCtr="0" anchor="t" bIns="0" lIns="0" spcFirstLastPara="1" rIns="0" wrap="square" tIns="0">
            <a:noAutofit/>
          </a:bodyPr>
          <a:lstStyle>
            <a:lvl1pPr lvl="0" rtl="0" algn="ctr">
              <a:spcBef>
                <a:spcPts val="0"/>
              </a:spcBef>
              <a:spcAft>
                <a:spcPts val="0"/>
              </a:spcAft>
              <a:buNone/>
              <a:defRPr sz="1100">
                <a:solidFill>
                  <a:srgbClr val="FFC39F"/>
                </a:solidFill>
              </a:defRPr>
            </a:lvl1pPr>
            <a:lvl2pPr lvl="1" rtl="0" algn="ctr">
              <a:spcBef>
                <a:spcPts val="0"/>
              </a:spcBef>
              <a:spcAft>
                <a:spcPts val="0"/>
              </a:spcAft>
              <a:buNone/>
              <a:defRPr sz="1100">
                <a:solidFill>
                  <a:srgbClr val="FFC39F"/>
                </a:solidFill>
              </a:defRPr>
            </a:lvl2pPr>
            <a:lvl3pPr lvl="2" rtl="0" algn="ctr">
              <a:spcBef>
                <a:spcPts val="0"/>
              </a:spcBef>
              <a:spcAft>
                <a:spcPts val="0"/>
              </a:spcAft>
              <a:buNone/>
              <a:defRPr sz="1100">
                <a:solidFill>
                  <a:srgbClr val="FFC39F"/>
                </a:solidFill>
              </a:defRPr>
            </a:lvl3pPr>
            <a:lvl4pPr lvl="3" rtl="0" algn="ctr">
              <a:spcBef>
                <a:spcPts val="0"/>
              </a:spcBef>
              <a:spcAft>
                <a:spcPts val="0"/>
              </a:spcAft>
              <a:buNone/>
              <a:defRPr sz="1100">
                <a:solidFill>
                  <a:srgbClr val="FFC39F"/>
                </a:solidFill>
              </a:defRPr>
            </a:lvl4pPr>
            <a:lvl5pPr lvl="4" rtl="0" algn="ctr">
              <a:spcBef>
                <a:spcPts val="0"/>
              </a:spcBef>
              <a:spcAft>
                <a:spcPts val="0"/>
              </a:spcAft>
              <a:buNone/>
              <a:defRPr sz="1100">
                <a:solidFill>
                  <a:srgbClr val="FFC39F"/>
                </a:solidFill>
              </a:defRPr>
            </a:lvl5pPr>
            <a:lvl6pPr lvl="5" rtl="0" algn="ctr">
              <a:spcBef>
                <a:spcPts val="0"/>
              </a:spcBef>
              <a:spcAft>
                <a:spcPts val="0"/>
              </a:spcAft>
              <a:buNone/>
              <a:defRPr sz="1100">
                <a:solidFill>
                  <a:srgbClr val="FFC39F"/>
                </a:solidFill>
              </a:defRPr>
            </a:lvl6pPr>
            <a:lvl7pPr lvl="6" rtl="0" algn="ctr">
              <a:spcBef>
                <a:spcPts val="0"/>
              </a:spcBef>
              <a:spcAft>
                <a:spcPts val="0"/>
              </a:spcAft>
              <a:buNone/>
              <a:defRPr sz="1100">
                <a:solidFill>
                  <a:srgbClr val="FFC39F"/>
                </a:solidFill>
              </a:defRPr>
            </a:lvl7pPr>
            <a:lvl8pPr lvl="7" rtl="0" algn="ctr">
              <a:spcBef>
                <a:spcPts val="0"/>
              </a:spcBef>
              <a:spcAft>
                <a:spcPts val="0"/>
              </a:spcAft>
              <a:buNone/>
              <a:defRPr sz="1100">
                <a:solidFill>
                  <a:srgbClr val="FFC39F"/>
                </a:solidFill>
              </a:defRPr>
            </a:lvl8pPr>
            <a:lvl9pPr lvl="8" rtl="0" algn="ctr">
              <a:spcBef>
                <a:spcPts val="0"/>
              </a:spcBef>
              <a:spcAft>
                <a:spcPts val="0"/>
              </a:spcAft>
              <a:buNone/>
              <a:defRPr sz="1100">
                <a:solidFill>
                  <a:srgbClr val="FFC39F"/>
                </a:solidFill>
              </a:defRPr>
            </a:lvl9pPr>
          </a:lstStyle>
          <a:p/>
        </p:txBody>
      </p:sp>
      <p:sp>
        <p:nvSpPr>
          <p:cNvPr id="256" name="Google Shape;256;p47"/>
          <p:cNvSpPr txBox="1"/>
          <p:nvPr>
            <p:ph idx="7" type="title"/>
          </p:nvPr>
        </p:nvSpPr>
        <p:spPr>
          <a:xfrm>
            <a:off x="3651301" y="17485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C39F"/>
              </a:buClr>
              <a:buSzPts val="1400"/>
              <a:buNone/>
              <a:defRPr i="0" sz="1400">
                <a:solidFill>
                  <a:srgbClr val="FFC39F"/>
                </a:solidFill>
              </a:defRPr>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257" name="Google Shape;257;p47"/>
          <p:cNvSpPr txBox="1"/>
          <p:nvPr>
            <p:ph idx="8" type="subTitle"/>
          </p:nvPr>
        </p:nvSpPr>
        <p:spPr>
          <a:xfrm>
            <a:off x="3652175" y="2171175"/>
            <a:ext cx="1841400" cy="348900"/>
          </a:xfrm>
          <a:prstGeom prst="rect">
            <a:avLst/>
          </a:prstGeom>
        </p:spPr>
        <p:txBody>
          <a:bodyPr anchorCtr="0" anchor="t" bIns="0" lIns="0" spcFirstLastPara="1" rIns="0" wrap="square" tIns="0">
            <a:noAutofit/>
          </a:bodyPr>
          <a:lstStyle>
            <a:lvl1pPr lvl="0" rtl="0" algn="ctr">
              <a:spcBef>
                <a:spcPts val="0"/>
              </a:spcBef>
              <a:spcAft>
                <a:spcPts val="0"/>
              </a:spcAft>
              <a:buNone/>
              <a:defRPr sz="1100">
                <a:solidFill>
                  <a:srgbClr val="FFC39F"/>
                </a:solidFill>
              </a:defRPr>
            </a:lvl1pPr>
            <a:lvl2pPr lvl="1" rtl="0" algn="ctr">
              <a:spcBef>
                <a:spcPts val="0"/>
              </a:spcBef>
              <a:spcAft>
                <a:spcPts val="0"/>
              </a:spcAft>
              <a:buNone/>
              <a:defRPr sz="1100">
                <a:solidFill>
                  <a:srgbClr val="FFC39F"/>
                </a:solidFill>
              </a:defRPr>
            </a:lvl2pPr>
            <a:lvl3pPr lvl="2" rtl="0" algn="ctr">
              <a:spcBef>
                <a:spcPts val="0"/>
              </a:spcBef>
              <a:spcAft>
                <a:spcPts val="0"/>
              </a:spcAft>
              <a:buNone/>
              <a:defRPr sz="1100">
                <a:solidFill>
                  <a:srgbClr val="FFC39F"/>
                </a:solidFill>
              </a:defRPr>
            </a:lvl3pPr>
            <a:lvl4pPr lvl="3" rtl="0" algn="ctr">
              <a:spcBef>
                <a:spcPts val="0"/>
              </a:spcBef>
              <a:spcAft>
                <a:spcPts val="0"/>
              </a:spcAft>
              <a:buNone/>
              <a:defRPr sz="1100">
                <a:solidFill>
                  <a:srgbClr val="FFC39F"/>
                </a:solidFill>
              </a:defRPr>
            </a:lvl4pPr>
            <a:lvl5pPr lvl="4" rtl="0" algn="ctr">
              <a:spcBef>
                <a:spcPts val="0"/>
              </a:spcBef>
              <a:spcAft>
                <a:spcPts val="0"/>
              </a:spcAft>
              <a:buNone/>
              <a:defRPr sz="1100">
                <a:solidFill>
                  <a:srgbClr val="FFC39F"/>
                </a:solidFill>
              </a:defRPr>
            </a:lvl5pPr>
            <a:lvl6pPr lvl="5" rtl="0" algn="ctr">
              <a:spcBef>
                <a:spcPts val="0"/>
              </a:spcBef>
              <a:spcAft>
                <a:spcPts val="0"/>
              </a:spcAft>
              <a:buNone/>
              <a:defRPr sz="1100">
                <a:solidFill>
                  <a:srgbClr val="FFC39F"/>
                </a:solidFill>
              </a:defRPr>
            </a:lvl6pPr>
            <a:lvl7pPr lvl="6" rtl="0" algn="ctr">
              <a:spcBef>
                <a:spcPts val="0"/>
              </a:spcBef>
              <a:spcAft>
                <a:spcPts val="0"/>
              </a:spcAft>
              <a:buNone/>
              <a:defRPr sz="1100">
                <a:solidFill>
                  <a:srgbClr val="FFC39F"/>
                </a:solidFill>
              </a:defRPr>
            </a:lvl7pPr>
            <a:lvl8pPr lvl="7" rtl="0" algn="ctr">
              <a:spcBef>
                <a:spcPts val="0"/>
              </a:spcBef>
              <a:spcAft>
                <a:spcPts val="0"/>
              </a:spcAft>
              <a:buNone/>
              <a:defRPr sz="1100">
                <a:solidFill>
                  <a:srgbClr val="FFC39F"/>
                </a:solidFill>
              </a:defRPr>
            </a:lvl8pPr>
            <a:lvl9pPr lvl="8" rtl="0" algn="ctr">
              <a:spcBef>
                <a:spcPts val="0"/>
              </a:spcBef>
              <a:spcAft>
                <a:spcPts val="0"/>
              </a:spcAft>
              <a:buNone/>
              <a:defRPr sz="1100">
                <a:solidFill>
                  <a:srgbClr val="FFC39F"/>
                </a:solidFill>
              </a:defRPr>
            </a:lvl9pPr>
          </a:lstStyle>
          <a:p/>
        </p:txBody>
      </p:sp>
      <p:sp>
        <p:nvSpPr>
          <p:cNvPr id="258" name="Google Shape;258;p47"/>
          <p:cNvSpPr txBox="1"/>
          <p:nvPr>
            <p:ph idx="9" type="title"/>
          </p:nvPr>
        </p:nvSpPr>
        <p:spPr>
          <a:xfrm>
            <a:off x="966788" y="35776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C39F"/>
              </a:buClr>
              <a:buSzPts val="1400"/>
              <a:buNone/>
              <a:defRPr i="0" sz="1400">
                <a:solidFill>
                  <a:srgbClr val="FFC39F"/>
                </a:solidFill>
              </a:defRPr>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259" name="Google Shape;259;p47"/>
          <p:cNvSpPr txBox="1"/>
          <p:nvPr>
            <p:ph idx="13" type="subTitle"/>
          </p:nvPr>
        </p:nvSpPr>
        <p:spPr>
          <a:xfrm>
            <a:off x="967663" y="4000350"/>
            <a:ext cx="1841400" cy="348900"/>
          </a:xfrm>
          <a:prstGeom prst="rect">
            <a:avLst/>
          </a:prstGeom>
        </p:spPr>
        <p:txBody>
          <a:bodyPr anchorCtr="0" anchor="t" bIns="0" lIns="0" spcFirstLastPara="1" rIns="0" wrap="square" tIns="0">
            <a:noAutofit/>
          </a:bodyPr>
          <a:lstStyle>
            <a:lvl1pPr lvl="0" rtl="0" algn="ctr">
              <a:spcBef>
                <a:spcPts val="0"/>
              </a:spcBef>
              <a:spcAft>
                <a:spcPts val="0"/>
              </a:spcAft>
              <a:buNone/>
              <a:defRPr sz="1100">
                <a:solidFill>
                  <a:srgbClr val="FFC39F"/>
                </a:solidFill>
              </a:defRPr>
            </a:lvl1pPr>
            <a:lvl2pPr lvl="1" rtl="0" algn="ctr">
              <a:spcBef>
                <a:spcPts val="0"/>
              </a:spcBef>
              <a:spcAft>
                <a:spcPts val="0"/>
              </a:spcAft>
              <a:buNone/>
              <a:defRPr sz="1100">
                <a:solidFill>
                  <a:srgbClr val="FFC39F"/>
                </a:solidFill>
              </a:defRPr>
            </a:lvl2pPr>
            <a:lvl3pPr lvl="2" rtl="0" algn="ctr">
              <a:spcBef>
                <a:spcPts val="0"/>
              </a:spcBef>
              <a:spcAft>
                <a:spcPts val="0"/>
              </a:spcAft>
              <a:buNone/>
              <a:defRPr sz="1100">
                <a:solidFill>
                  <a:srgbClr val="FFC39F"/>
                </a:solidFill>
              </a:defRPr>
            </a:lvl3pPr>
            <a:lvl4pPr lvl="3" rtl="0" algn="ctr">
              <a:spcBef>
                <a:spcPts val="0"/>
              </a:spcBef>
              <a:spcAft>
                <a:spcPts val="0"/>
              </a:spcAft>
              <a:buNone/>
              <a:defRPr sz="1100">
                <a:solidFill>
                  <a:srgbClr val="FFC39F"/>
                </a:solidFill>
              </a:defRPr>
            </a:lvl4pPr>
            <a:lvl5pPr lvl="4" rtl="0" algn="ctr">
              <a:spcBef>
                <a:spcPts val="0"/>
              </a:spcBef>
              <a:spcAft>
                <a:spcPts val="0"/>
              </a:spcAft>
              <a:buNone/>
              <a:defRPr sz="1100">
                <a:solidFill>
                  <a:srgbClr val="FFC39F"/>
                </a:solidFill>
              </a:defRPr>
            </a:lvl5pPr>
            <a:lvl6pPr lvl="5" rtl="0" algn="ctr">
              <a:spcBef>
                <a:spcPts val="0"/>
              </a:spcBef>
              <a:spcAft>
                <a:spcPts val="0"/>
              </a:spcAft>
              <a:buNone/>
              <a:defRPr sz="1100">
                <a:solidFill>
                  <a:srgbClr val="FFC39F"/>
                </a:solidFill>
              </a:defRPr>
            </a:lvl6pPr>
            <a:lvl7pPr lvl="6" rtl="0" algn="ctr">
              <a:spcBef>
                <a:spcPts val="0"/>
              </a:spcBef>
              <a:spcAft>
                <a:spcPts val="0"/>
              </a:spcAft>
              <a:buNone/>
              <a:defRPr sz="1100">
                <a:solidFill>
                  <a:srgbClr val="FFC39F"/>
                </a:solidFill>
              </a:defRPr>
            </a:lvl7pPr>
            <a:lvl8pPr lvl="7" rtl="0" algn="ctr">
              <a:spcBef>
                <a:spcPts val="0"/>
              </a:spcBef>
              <a:spcAft>
                <a:spcPts val="0"/>
              </a:spcAft>
              <a:buNone/>
              <a:defRPr sz="1100">
                <a:solidFill>
                  <a:srgbClr val="FFC39F"/>
                </a:solidFill>
              </a:defRPr>
            </a:lvl8pPr>
            <a:lvl9pPr lvl="8" rtl="0" algn="ctr">
              <a:spcBef>
                <a:spcPts val="0"/>
              </a:spcBef>
              <a:spcAft>
                <a:spcPts val="0"/>
              </a:spcAft>
              <a:buNone/>
              <a:defRPr sz="1100">
                <a:solidFill>
                  <a:srgbClr val="FFC39F"/>
                </a:solidFill>
              </a:defRPr>
            </a:lvl9pPr>
          </a:lstStyle>
          <a:p/>
        </p:txBody>
      </p:sp>
      <p:sp>
        <p:nvSpPr>
          <p:cNvPr id="260" name="Google Shape;260;p47"/>
          <p:cNvSpPr txBox="1"/>
          <p:nvPr>
            <p:ph idx="14" type="title"/>
          </p:nvPr>
        </p:nvSpPr>
        <p:spPr>
          <a:xfrm>
            <a:off x="6336663" y="35776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C39F"/>
              </a:buClr>
              <a:buSzPts val="1400"/>
              <a:buNone/>
              <a:defRPr i="0" sz="1400">
                <a:solidFill>
                  <a:srgbClr val="FFC39F"/>
                </a:solidFill>
              </a:defRPr>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261" name="Google Shape;261;p47"/>
          <p:cNvSpPr txBox="1"/>
          <p:nvPr>
            <p:ph idx="15" type="subTitle"/>
          </p:nvPr>
        </p:nvSpPr>
        <p:spPr>
          <a:xfrm>
            <a:off x="6337538" y="4000350"/>
            <a:ext cx="1841400" cy="348900"/>
          </a:xfrm>
          <a:prstGeom prst="rect">
            <a:avLst/>
          </a:prstGeom>
        </p:spPr>
        <p:txBody>
          <a:bodyPr anchorCtr="0" anchor="t" bIns="0" lIns="0" spcFirstLastPara="1" rIns="0" wrap="square" tIns="0">
            <a:noAutofit/>
          </a:bodyPr>
          <a:lstStyle>
            <a:lvl1pPr lvl="0" rtl="0" algn="ctr">
              <a:spcBef>
                <a:spcPts val="0"/>
              </a:spcBef>
              <a:spcAft>
                <a:spcPts val="0"/>
              </a:spcAft>
              <a:buNone/>
              <a:defRPr sz="1100">
                <a:solidFill>
                  <a:srgbClr val="FFC39F"/>
                </a:solidFill>
              </a:defRPr>
            </a:lvl1pPr>
            <a:lvl2pPr lvl="1" rtl="0" algn="ctr">
              <a:spcBef>
                <a:spcPts val="0"/>
              </a:spcBef>
              <a:spcAft>
                <a:spcPts val="0"/>
              </a:spcAft>
              <a:buNone/>
              <a:defRPr sz="1100">
                <a:solidFill>
                  <a:srgbClr val="FFC39F"/>
                </a:solidFill>
              </a:defRPr>
            </a:lvl2pPr>
            <a:lvl3pPr lvl="2" rtl="0" algn="ctr">
              <a:spcBef>
                <a:spcPts val="0"/>
              </a:spcBef>
              <a:spcAft>
                <a:spcPts val="0"/>
              </a:spcAft>
              <a:buNone/>
              <a:defRPr sz="1100">
                <a:solidFill>
                  <a:srgbClr val="FFC39F"/>
                </a:solidFill>
              </a:defRPr>
            </a:lvl3pPr>
            <a:lvl4pPr lvl="3" rtl="0" algn="ctr">
              <a:spcBef>
                <a:spcPts val="0"/>
              </a:spcBef>
              <a:spcAft>
                <a:spcPts val="0"/>
              </a:spcAft>
              <a:buNone/>
              <a:defRPr sz="1100">
                <a:solidFill>
                  <a:srgbClr val="FFC39F"/>
                </a:solidFill>
              </a:defRPr>
            </a:lvl4pPr>
            <a:lvl5pPr lvl="4" rtl="0" algn="ctr">
              <a:spcBef>
                <a:spcPts val="0"/>
              </a:spcBef>
              <a:spcAft>
                <a:spcPts val="0"/>
              </a:spcAft>
              <a:buNone/>
              <a:defRPr sz="1100">
                <a:solidFill>
                  <a:srgbClr val="FFC39F"/>
                </a:solidFill>
              </a:defRPr>
            </a:lvl5pPr>
            <a:lvl6pPr lvl="5" rtl="0" algn="ctr">
              <a:spcBef>
                <a:spcPts val="0"/>
              </a:spcBef>
              <a:spcAft>
                <a:spcPts val="0"/>
              </a:spcAft>
              <a:buNone/>
              <a:defRPr sz="1100">
                <a:solidFill>
                  <a:srgbClr val="FFC39F"/>
                </a:solidFill>
              </a:defRPr>
            </a:lvl6pPr>
            <a:lvl7pPr lvl="6" rtl="0" algn="ctr">
              <a:spcBef>
                <a:spcPts val="0"/>
              </a:spcBef>
              <a:spcAft>
                <a:spcPts val="0"/>
              </a:spcAft>
              <a:buNone/>
              <a:defRPr sz="1100">
                <a:solidFill>
                  <a:srgbClr val="FFC39F"/>
                </a:solidFill>
              </a:defRPr>
            </a:lvl7pPr>
            <a:lvl8pPr lvl="7" rtl="0" algn="ctr">
              <a:spcBef>
                <a:spcPts val="0"/>
              </a:spcBef>
              <a:spcAft>
                <a:spcPts val="0"/>
              </a:spcAft>
              <a:buNone/>
              <a:defRPr sz="1100">
                <a:solidFill>
                  <a:srgbClr val="FFC39F"/>
                </a:solidFill>
              </a:defRPr>
            </a:lvl8pPr>
            <a:lvl9pPr lvl="8" rtl="0" algn="ctr">
              <a:spcBef>
                <a:spcPts val="0"/>
              </a:spcBef>
              <a:spcAft>
                <a:spcPts val="0"/>
              </a:spcAft>
              <a:buNone/>
              <a:defRPr sz="1100">
                <a:solidFill>
                  <a:srgbClr val="FFC39F"/>
                </a:solidFill>
              </a:defRPr>
            </a:lvl9pPr>
          </a:lstStyle>
          <a:p/>
        </p:txBody>
      </p:sp>
      <p:sp>
        <p:nvSpPr>
          <p:cNvPr id="262" name="Google Shape;262;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EXT 2">
  <p:cSld name="CUSTOM_10">
    <p:bg>
      <p:bgPr>
        <a:solidFill>
          <a:srgbClr val="FFC39F"/>
        </a:solidFill>
      </p:bgPr>
    </p:bg>
    <p:spTree>
      <p:nvGrpSpPr>
        <p:cNvPr id="263" name="Shape 263"/>
        <p:cNvGrpSpPr/>
        <p:nvPr/>
      </p:nvGrpSpPr>
      <p:grpSpPr>
        <a:xfrm>
          <a:off x="0" y="0"/>
          <a:ext cx="0" cy="0"/>
          <a:chOff x="0" y="0"/>
          <a:chExt cx="0" cy="0"/>
        </a:xfrm>
      </p:grpSpPr>
      <p:sp>
        <p:nvSpPr>
          <p:cNvPr id="264" name="Google Shape;264;p48"/>
          <p:cNvSpPr/>
          <p:nvPr/>
        </p:nvSpPr>
        <p:spPr>
          <a:xfrm>
            <a:off x="6018850" y="1336775"/>
            <a:ext cx="3135000" cy="2519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8"/>
          <p:cNvSpPr txBox="1"/>
          <p:nvPr>
            <p:ph type="title"/>
          </p:nvPr>
        </p:nvSpPr>
        <p:spPr>
          <a:xfrm>
            <a:off x="6704776" y="1838000"/>
            <a:ext cx="1404000" cy="705600"/>
          </a:xfrm>
          <a:prstGeom prst="rect">
            <a:avLst/>
          </a:prstGeom>
          <a:noFill/>
          <a:ln>
            <a:noFill/>
          </a:ln>
        </p:spPr>
        <p:txBody>
          <a:bodyPr anchorCtr="0" anchor="b" bIns="0" lIns="0" spcFirstLastPara="1" rIns="0" wrap="square" tIns="0">
            <a:noAutofit/>
          </a:bodyPr>
          <a:lstStyle>
            <a:lvl1pPr lvl="0" rtl="0">
              <a:spcBef>
                <a:spcPts val="0"/>
              </a:spcBef>
              <a:spcAft>
                <a:spcPts val="0"/>
              </a:spcAft>
              <a:buClr>
                <a:srgbClr val="FFC39F"/>
              </a:buClr>
              <a:buSzPts val="2200"/>
              <a:buNone/>
              <a:defRPr i="0" sz="2200">
                <a:solidFill>
                  <a:srgbClr val="FFC39F"/>
                </a:solidFill>
              </a:defRPr>
            </a:lvl1pPr>
            <a:lvl2pPr lvl="1" rtl="0">
              <a:spcBef>
                <a:spcPts val="0"/>
              </a:spcBef>
              <a:spcAft>
                <a:spcPts val="0"/>
              </a:spcAft>
              <a:buClr>
                <a:srgbClr val="FFC39F"/>
              </a:buClr>
              <a:buSzPts val="2500"/>
              <a:buNone/>
              <a:defRPr sz="2500">
                <a:solidFill>
                  <a:srgbClr val="FFC39F"/>
                </a:solidFill>
              </a:defRPr>
            </a:lvl2pPr>
            <a:lvl3pPr lvl="2" rtl="0">
              <a:spcBef>
                <a:spcPts val="0"/>
              </a:spcBef>
              <a:spcAft>
                <a:spcPts val="0"/>
              </a:spcAft>
              <a:buClr>
                <a:srgbClr val="FFC39F"/>
              </a:buClr>
              <a:buSzPts val="2500"/>
              <a:buNone/>
              <a:defRPr sz="2500">
                <a:solidFill>
                  <a:srgbClr val="FFC39F"/>
                </a:solidFill>
              </a:defRPr>
            </a:lvl3pPr>
            <a:lvl4pPr lvl="3" rtl="0">
              <a:spcBef>
                <a:spcPts val="0"/>
              </a:spcBef>
              <a:spcAft>
                <a:spcPts val="0"/>
              </a:spcAft>
              <a:buClr>
                <a:srgbClr val="FFC39F"/>
              </a:buClr>
              <a:buSzPts val="2500"/>
              <a:buNone/>
              <a:defRPr sz="2500">
                <a:solidFill>
                  <a:srgbClr val="FFC39F"/>
                </a:solidFill>
              </a:defRPr>
            </a:lvl4pPr>
            <a:lvl5pPr lvl="4" rtl="0">
              <a:spcBef>
                <a:spcPts val="0"/>
              </a:spcBef>
              <a:spcAft>
                <a:spcPts val="0"/>
              </a:spcAft>
              <a:buClr>
                <a:srgbClr val="FFC39F"/>
              </a:buClr>
              <a:buSzPts val="2500"/>
              <a:buNone/>
              <a:defRPr sz="2500">
                <a:solidFill>
                  <a:srgbClr val="FFC39F"/>
                </a:solidFill>
              </a:defRPr>
            </a:lvl5pPr>
            <a:lvl6pPr lvl="5" rtl="0">
              <a:spcBef>
                <a:spcPts val="0"/>
              </a:spcBef>
              <a:spcAft>
                <a:spcPts val="0"/>
              </a:spcAft>
              <a:buClr>
                <a:srgbClr val="FFC39F"/>
              </a:buClr>
              <a:buSzPts val="2500"/>
              <a:buNone/>
              <a:defRPr sz="2500">
                <a:solidFill>
                  <a:srgbClr val="FFC39F"/>
                </a:solidFill>
              </a:defRPr>
            </a:lvl6pPr>
            <a:lvl7pPr lvl="6" rtl="0">
              <a:spcBef>
                <a:spcPts val="0"/>
              </a:spcBef>
              <a:spcAft>
                <a:spcPts val="0"/>
              </a:spcAft>
              <a:buClr>
                <a:srgbClr val="FFC39F"/>
              </a:buClr>
              <a:buSzPts val="2500"/>
              <a:buNone/>
              <a:defRPr sz="2500">
                <a:solidFill>
                  <a:srgbClr val="FFC39F"/>
                </a:solidFill>
              </a:defRPr>
            </a:lvl7pPr>
            <a:lvl8pPr lvl="7" rtl="0">
              <a:spcBef>
                <a:spcPts val="0"/>
              </a:spcBef>
              <a:spcAft>
                <a:spcPts val="0"/>
              </a:spcAft>
              <a:buClr>
                <a:srgbClr val="FFC39F"/>
              </a:buClr>
              <a:buSzPts val="2500"/>
              <a:buNone/>
              <a:defRPr sz="2500">
                <a:solidFill>
                  <a:srgbClr val="FFC39F"/>
                </a:solidFill>
              </a:defRPr>
            </a:lvl8pPr>
            <a:lvl9pPr lvl="8" rtl="0">
              <a:spcBef>
                <a:spcPts val="0"/>
              </a:spcBef>
              <a:spcAft>
                <a:spcPts val="0"/>
              </a:spcAft>
              <a:buClr>
                <a:srgbClr val="FFC39F"/>
              </a:buClr>
              <a:buSzPts val="2500"/>
              <a:buNone/>
              <a:defRPr sz="2500">
                <a:solidFill>
                  <a:srgbClr val="FFC39F"/>
                </a:solidFill>
              </a:defRPr>
            </a:lvl9pPr>
          </a:lstStyle>
          <a:p/>
        </p:txBody>
      </p:sp>
      <p:sp>
        <p:nvSpPr>
          <p:cNvPr id="266" name="Google Shape;266;p48"/>
          <p:cNvSpPr txBox="1"/>
          <p:nvPr>
            <p:ph idx="1" type="subTitle"/>
          </p:nvPr>
        </p:nvSpPr>
        <p:spPr>
          <a:xfrm>
            <a:off x="6704776" y="2731746"/>
            <a:ext cx="1572600" cy="182400"/>
          </a:xfrm>
          <a:prstGeom prst="rect">
            <a:avLst/>
          </a:prstGeom>
        </p:spPr>
        <p:txBody>
          <a:bodyPr anchorCtr="0" anchor="t" bIns="0" lIns="0" spcFirstLastPara="1" rIns="0" wrap="square" tIns="0">
            <a:noAutofit/>
          </a:bodyPr>
          <a:lstStyle>
            <a:lvl1pPr lvl="0" rtl="0">
              <a:spcBef>
                <a:spcPts val="0"/>
              </a:spcBef>
              <a:spcAft>
                <a:spcPts val="0"/>
              </a:spcAft>
              <a:buNone/>
              <a:defRPr sz="1000">
                <a:solidFill>
                  <a:srgbClr val="FFC39F"/>
                </a:solidFill>
              </a:defRPr>
            </a:lvl1pPr>
            <a:lvl2pPr lvl="1" rtl="0">
              <a:spcBef>
                <a:spcPts val="0"/>
              </a:spcBef>
              <a:spcAft>
                <a:spcPts val="0"/>
              </a:spcAft>
              <a:buNone/>
              <a:defRPr sz="600">
                <a:solidFill>
                  <a:srgbClr val="FFC39F"/>
                </a:solidFill>
              </a:defRPr>
            </a:lvl2pPr>
            <a:lvl3pPr lvl="2" rtl="0">
              <a:spcBef>
                <a:spcPts val="0"/>
              </a:spcBef>
              <a:spcAft>
                <a:spcPts val="0"/>
              </a:spcAft>
              <a:buNone/>
              <a:defRPr sz="600">
                <a:solidFill>
                  <a:srgbClr val="FFC39F"/>
                </a:solidFill>
              </a:defRPr>
            </a:lvl3pPr>
            <a:lvl4pPr lvl="3" rtl="0">
              <a:spcBef>
                <a:spcPts val="0"/>
              </a:spcBef>
              <a:spcAft>
                <a:spcPts val="0"/>
              </a:spcAft>
              <a:buNone/>
              <a:defRPr sz="600">
                <a:solidFill>
                  <a:srgbClr val="FFC39F"/>
                </a:solidFill>
              </a:defRPr>
            </a:lvl4pPr>
            <a:lvl5pPr lvl="4" rtl="0">
              <a:spcBef>
                <a:spcPts val="0"/>
              </a:spcBef>
              <a:spcAft>
                <a:spcPts val="0"/>
              </a:spcAft>
              <a:buNone/>
              <a:defRPr sz="600">
                <a:solidFill>
                  <a:srgbClr val="FFC39F"/>
                </a:solidFill>
              </a:defRPr>
            </a:lvl5pPr>
            <a:lvl6pPr lvl="5" rtl="0">
              <a:spcBef>
                <a:spcPts val="0"/>
              </a:spcBef>
              <a:spcAft>
                <a:spcPts val="0"/>
              </a:spcAft>
              <a:buNone/>
              <a:defRPr sz="600">
                <a:solidFill>
                  <a:srgbClr val="FFC39F"/>
                </a:solidFill>
              </a:defRPr>
            </a:lvl6pPr>
            <a:lvl7pPr lvl="6" rtl="0">
              <a:spcBef>
                <a:spcPts val="0"/>
              </a:spcBef>
              <a:spcAft>
                <a:spcPts val="0"/>
              </a:spcAft>
              <a:buNone/>
              <a:defRPr sz="600">
                <a:solidFill>
                  <a:srgbClr val="FFC39F"/>
                </a:solidFill>
              </a:defRPr>
            </a:lvl7pPr>
            <a:lvl8pPr lvl="7" rtl="0">
              <a:spcBef>
                <a:spcPts val="0"/>
              </a:spcBef>
              <a:spcAft>
                <a:spcPts val="0"/>
              </a:spcAft>
              <a:buNone/>
              <a:defRPr sz="600">
                <a:solidFill>
                  <a:srgbClr val="FFC39F"/>
                </a:solidFill>
              </a:defRPr>
            </a:lvl8pPr>
            <a:lvl9pPr lvl="8" rtl="0">
              <a:spcBef>
                <a:spcPts val="0"/>
              </a:spcBef>
              <a:spcAft>
                <a:spcPts val="0"/>
              </a:spcAft>
              <a:buNone/>
              <a:defRPr sz="600">
                <a:solidFill>
                  <a:srgbClr val="FFC39F"/>
                </a:solidFill>
              </a:defRPr>
            </a:lvl9pPr>
          </a:lstStyle>
          <a:p/>
        </p:txBody>
      </p:sp>
      <p:sp>
        <p:nvSpPr>
          <p:cNvPr id="267" name="Google Shape;267;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EXT 3">
  <p:cSld name="CUSTOM_11">
    <p:bg>
      <p:bgPr>
        <a:solidFill>
          <a:srgbClr val="434343"/>
        </a:solidFill>
      </p:bgPr>
    </p:bg>
    <p:spTree>
      <p:nvGrpSpPr>
        <p:cNvPr id="268" name="Shape 268"/>
        <p:cNvGrpSpPr/>
        <p:nvPr/>
      </p:nvGrpSpPr>
      <p:grpSpPr>
        <a:xfrm>
          <a:off x="0" y="0"/>
          <a:ext cx="0" cy="0"/>
          <a:chOff x="0" y="0"/>
          <a:chExt cx="0" cy="0"/>
        </a:xfrm>
      </p:grpSpPr>
      <p:sp>
        <p:nvSpPr>
          <p:cNvPr id="269" name="Google Shape;269;p49"/>
          <p:cNvSpPr/>
          <p:nvPr/>
        </p:nvSpPr>
        <p:spPr>
          <a:xfrm>
            <a:off x="6018850" y="1336775"/>
            <a:ext cx="3135000" cy="2519100"/>
          </a:xfrm>
          <a:prstGeom prst="rect">
            <a:avLst/>
          </a:prstGeom>
          <a:solidFill>
            <a:srgbClr val="FFC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9"/>
          <p:cNvSpPr txBox="1"/>
          <p:nvPr>
            <p:ph type="title"/>
          </p:nvPr>
        </p:nvSpPr>
        <p:spPr>
          <a:xfrm>
            <a:off x="6704776" y="1838000"/>
            <a:ext cx="1572600" cy="7056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2200"/>
              <a:buNone/>
              <a:defRPr i="0" sz="22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271" name="Google Shape;271;p49"/>
          <p:cNvSpPr txBox="1"/>
          <p:nvPr>
            <p:ph idx="1" type="subTitle"/>
          </p:nvPr>
        </p:nvSpPr>
        <p:spPr>
          <a:xfrm>
            <a:off x="6704776" y="2731746"/>
            <a:ext cx="1572600" cy="182400"/>
          </a:xfrm>
          <a:prstGeom prst="rect">
            <a:avLst/>
          </a:prstGeom>
        </p:spPr>
        <p:txBody>
          <a:bodyPr anchorCtr="0" anchor="t" bIns="0" lIns="0" spcFirstLastPara="1" rIns="0" wrap="square" tIns="0">
            <a:noAutofit/>
          </a:bodyPr>
          <a:lstStyle>
            <a:lvl1pPr lvl="0" rtl="0">
              <a:spcBef>
                <a:spcPts val="0"/>
              </a:spcBef>
              <a:spcAft>
                <a:spcPts val="0"/>
              </a:spcAft>
              <a:buNone/>
              <a:defRPr sz="1000"/>
            </a:lvl1pPr>
            <a:lvl2pPr lvl="1" rtl="0">
              <a:spcBef>
                <a:spcPts val="0"/>
              </a:spcBef>
              <a:spcAft>
                <a:spcPts val="0"/>
              </a:spcAft>
              <a:buNone/>
              <a:defRPr sz="600"/>
            </a:lvl2pPr>
            <a:lvl3pPr lvl="2" rtl="0">
              <a:spcBef>
                <a:spcPts val="0"/>
              </a:spcBef>
              <a:spcAft>
                <a:spcPts val="0"/>
              </a:spcAft>
              <a:buNone/>
              <a:defRPr sz="600"/>
            </a:lvl3pPr>
            <a:lvl4pPr lvl="3" rtl="0">
              <a:spcBef>
                <a:spcPts val="0"/>
              </a:spcBef>
              <a:spcAft>
                <a:spcPts val="0"/>
              </a:spcAft>
              <a:buNone/>
              <a:defRPr sz="600"/>
            </a:lvl4pPr>
            <a:lvl5pPr lvl="4" rtl="0">
              <a:spcBef>
                <a:spcPts val="0"/>
              </a:spcBef>
              <a:spcAft>
                <a:spcPts val="0"/>
              </a:spcAft>
              <a:buNone/>
              <a:defRPr sz="600"/>
            </a:lvl5pPr>
            <a:lvl6pPr lvl="5" rtl="0">
              <a:spcBef>
                <a:spcPts val="0"/>
              </a:spcBef>
              <a:spcAft>
                <a:spcPts val="0"/>
              </a:spcAft>
              <a:buNone/>
              <a:defRPr sz="600"/>
            </a:lvl6pPr>
            <a:lvl7pPr lvl="6" rtl="0">
              <a:spcBef>
                <a:spcPts val="0"/>
              </a:spcBef>
              <a:spcAft>
                <a:spcPts val="0"/>
              </a:spcAft>
              <a:buNone/>
              <a:defRPr sz="600"/>
            </a:lvl7pPr>
            <a:lvl8pPr lvl="7" rtl="0">
              <a:spcBef>
                <a:spcPts val="0"/>
              </a:spcBef>
              <a:spcAft>
                <a:spcPts val="0"/>
              </a:spcAft>
              <a:buNone/>
              <a:defRPr sz="600"/>
            </a:lvl8pPr>
            <a:lvl9pPr lvl="8" rtl="0">
              <a:spcBef>
                <a:spcPts val="0"/>
              </a:spcBef>
              <a:spcAft>
                <a:spcPts val="0"/>
              </a:spcAft>
              <a:buNone/>
              <a:defRPr sz="600"/>
            </a:lvl9pPr>
          </a:lstStyle>
          <a:p/>
        </p:txBody>
      </p:sp>
      <p:sp>
        <p:nvSpPr>
          <p:cNvPr id="272" name="Google Shape;272;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EXT 4">
  <p:cSld name="OBJECT_2">
    <p:bg>
      <p:bgPr>
        <a:solidFill>
          <a:srgbClr val="434343"/>
        </a:solidFill>
      </p:bgPr>
    </p:bg>
    <p:spTree>
      <p:nvGrpSpPr>
        <p:cNvPr id="273" name="Shape 273"/>
        <p:cNvGrpSpPr/>
        <p:nvPr/>
      </p:nvGrpSpPr>
      <p:grpSpPr>
        <a:xfrm>
          <a:off x="0" y="0"/>
          <a:ext cx="0" cy="0"/>
          <a:chOff x="0" y="0"/>
          <a:chExt cx="0" cy="0"/>
        </a:xfrm>
      </p:grpSpPr>
      <p:sp>
        <p:nvSpPr>
          <p:cNvPr id="274" name="Google Shape;274;p50"/>
          <p:cNvSpPr txBox="1"/>
          <p:nvPr>
            <p:ph type="title"/>
          </p:nvPr>
        </p:nvSpPr>
        <p:spPr>
          <a:xfrm flipH="1">
            <a:off x="2784425" y="2287725"/>
            <a:ext cx="5633100" cy="1018800"/>
          </a:xfrm>
          <a:prstGeom prst="rect">
            <a:avLst/>
          </a:prstGeom>
          <a:noFill/>
          <a:ln>
            <a:noFill/>
          </a:ln>
        </p:spPr>
        <p:txBody>
          <a:bodyPr anchorCtr="0" anchor="b" bIns="0" lIns="0" spcFirstLastPara="1" rIns="0" wrap="square" tIns="0">
            <a:noAutofit/>
          </a:bodyPr>
          <a:lstStyle>
            <a:lvl1pPr lvl="0" rtl="0" algn="r">
              <a:spcBef>
                <a:spcPts val="0"/>
              </a:spcBef>
              <a:spcAft>
                <a:spcPts val="0"/>
              </a:spcAft>
              <a:buClr>
                <a:srgbClr val="FFC39F"/>
              </a:buClr>
              <a:buSzPts val="6000"/>
              <a:buNone/>
              <a:defRPr i="0" sz="6000">
                <a:solidFill>
                  <a:srgbClr val="FFC39F"/>
                </a:solidFill>
              </a:defRPr>
            </a:lvl1pPr>
            <a:lvl2pPr lvl="1" rtl="0" algn="r">
              <a:spcBef>
                <a:spcPts val="0"/>
              </a:spcBef>
              <a:spcAft>
                <a:spcPts val="0"/>
              </a:spcAft>
              <a:buClr>
                <a:srgbClr val="FFC39F"/>
              </a:buClr>
              <a:buSzPts val="3300"/>
              <a:buNone/>
              <a:defRPr sz="3300">
                <a:solidFill>
                  <a:srgbClr val="FFC39F"/>
                </a:solidFill>
              </a:defRPr>
            </a:lvl2pPr>
            <a:lvl3pPr lvl="2" rtl="0" algn="r">
              <a:spcBef>
                <a:spcPts val="0"/>
              </a:spcBef>
              <a:spcAft>
                <a:spcPts val="0"/>
              </a:spcAft>
              <a:buClr>
                <a:srgbClr val="FFC39F"/>
              </a:buClr>
              <a:buSzPts val="3300"/>
              <a:buNone/>
              <a:defRPr sz="3300">
                <a:solidFill>
                  <a:srgbClr val="FFC39F"/>
                </a:solidFill>
              </a:defRPr>
            </a:lvl3pPr>
            <a:lvl4pPr lvl="3" rtl="0" algn="r">
              <a:spcBef>
                <a:spcPts val="0"/>
              </a:spcBef>
              <a:spcAft>
                <a:spcPts val="0"/>
              </a:spcAft>
              <a:buClr>
                <a:srgbClr val="FFC39F"/>
              </a:buClr>
              <a:buSzPts val="3300"/>
              <a:buNone/>
              <a:defRPr sz="3300">
                <a:solidFill>
                  <a:srgbClr val="FFC39F"/>
                </a:solidFill>
              </a:defRPr>
            </a:lvl4pPr>
            <a:lvl5pPr lvl="4" rtl="0" algn="r">
              <a:spcBef>
                <a:spcPts val="0"/>
              </a:spcBef>
              <a:spcAft>
                <a:spcPts val="0"/>
              </a:spcAft>
              <a:buClr>
                <a:srgbClr val="FFC39F"/>
              </a:buClr>
              <a:buSzPts val="3300"/>
              <a:buNone/>
              <a:defRPr sz="3300">
                <a:solidFill>
                  <a:srgbClr val="FFC39F"/>
                </a:solidFill>
              </a:defRPr>
            </a:lvl5pPr>
            <a:lvl6pPr lvl="5" rtl="0" algn="r">
              <a:spcBef>
                <a:spcPts val="0"/>
              </a:spcBef>
              <a:spcAft>
                <a:spcPts val="0"/>
              </a:spcAft>
              <a:buClr>
                <a:srgbClr val="FFC39F"/>
              </a:buClr>
              <a:buSzPts val="3300"/>
              <a:buNone/>
              <a:defRPr sz="3300">
                <a:solidFill>
                  <a:srgbClr val="FFC39F"/>
                </a:solidFill>
              </a:defRPr>
            </a:lvl6pPr>
            <a:lvl7pPr lvl="6" rtl="0" algn="r">
              <a:spcBef>
                <a:spcPts val="0"/>
              </a:spcBef>
              <a:spcAft>
                <a:spcPts val="0"/>
              </a:spcAft>
              <a:buClr>
                <a:srgbClr val="FFC39F"/>
              </a:buClr>
              <a:buSzPts val="3300"/>
              <a:buNone/>
              <a:defRPr sz="3300">
                <a:solidFill>
                  <a:srgbClr val="FFC39F"/>
                </a:solidFill>
              </a:defRPr>
            </a:lvl7pPr>
            <a:lvl8pPr lvl="7" rtl="0" algn="r">
              <a:spcBef>
                <a:spcPts val="0"/>
              </a:spcBef>
              <a:spcAft>
                <a:spcPts val="0"/>
              </a:spcAft>
              <a:buClr>
                <a:srgbClr val="FFC39F"/>
              </a:buClr>
              <a:buSzPts val="3300"/>
              <a:buNone/>
              <a:defRPr sz="3300">
                <a:solidFill>
                  <a:srgbClr val="FFC39F"/>
                </a:solidFill>
              </a:defRPr>
            </a:lvl8pPr>
            <a:lvl9pPr lvl="8" rtl="0" algn="r">
              <a:spcBef>
                <a:spcPts val="0"/>
              </a:spcBef>
              <a:spcAft>
                <a:spcPts val="0"/>
              </a:spcAft>
              <a:buClr>
                <a:srgbClr val="FFC39F"/>
              </a:buClr>
              <a:buSzPts val="3300"/>
              <a:buNone/>
              <a:defRPr sz="3300">
                <a:solidFill>
                  <a:srgbClr val="FFC39F"/>
                </a:solidFill>
              </a:defRPr>
            </a:lvl9pPr>
          </a:lstStyle>
          <a:p/>
        </p:txBody>
      </p:sp>
      <p:sp>
        <p:nvSpPr>
          <p:cNvPr id="275" name="Google Shape;275;p50"/>
          <p:cNvSpPr txBox="1"/>
          <p:nvPr>
            <p:ph idx="1" type="subTitle"/>
          </p:nvPr>
        </p:nvSpPr>
        <p:spPr>
          <a:xfrm flipH="1">
            <a:off x="4660625" y="3379500"/>
            <a:ext cx="3756900" cy="784200"/>
          </a:xfrm>
          <a:prstGeom prst="rect">
            <a:avLst/>
          </a:prstGeom>
        </p:spPr>
        <p:txBody>
          <a:bodyPr anchorCtr="0" anchor="t" bIns="0" lIns="0" spcFirstLastPara="1" rIns="0" wrap="square" tIns="0">
            <a:noAutofit/>
          </a:bodyPr>
          <a:lstStyle>
            <a:lvl1pPr lvl="0" rtl="0" algn="r">
              <a:spcBef>
                <a:spcPts val="0"/>
              </a:spcBef>
              <a:spcAft>
                <a:spcPts val="0"/>
              </a:spcAft>
              <a:buNone/>
              <a:defRPr sz="1100">
                <a:solidFill>
                  <a:srgbClr val="FFC39F"/>
                </a:solidFill>
              </a:defRPr>
            </a:lvl1pPr>
            <a:lvl2pPr lvl="1" rtl="0" algn="r">
              <a:spcBef>
                <a:spcPts val="0"/>
              </a:spcBef>
              <a:spcAft>
                <a:spcPts val="0"/>
              </a:spcAft>
              <a:buNone/>
              <a:defRPr sz="1100">
                <a:solidFill>
                  <a:srgbClr val="FFC39F"/>
                </a:solidFill>
              </a:defRPr>
            </a:lvl2pPr>
            <a:lvl3pPr lvl="2" rtl="0" algn="r">
              <a:spcBef>
                <a:spcPts val="0"/>
              </a:spcBef>
              <a:spcAft>
                <a:spcPts val="0"/>
              </a:spcAft>
              <a:buNone/>
              <a:defRPr sz="1100">
                <a:solidFill>
                  <a:srgbClr val="FFC39F"/>
                </a:solidFill>
              </a:defRPr>
            </a:lvl3pPr>
            <a:lvl4pPr lvl="3" rtl="0" algn="r">
              <a:spcBef>
                <a:spcPts val="0"/>
              </a:spcBef>
              <a:spcAft>
                <a:spcPts val="0"/>
              </a:spcAft>
              <a:buNone/>
              <a:defRPr sz="1100">
                <a:solidFill>
                  <a:srgbClr val="FFC39F"/>
                </a:solidFill>
              </a:defRPr>
            </a:lvl4pPr>
            <a:lvl5pPr lvl="4" rtl="0" algn="r">
              <a:spcBef>
                <a:spcPts val="0"/>
              </a:spcBef>
              <a:spcAft>
                <a:spcPts val="0"/>
              </a:spcAft>
              <a:buNone/>
              <a:defRPr sz="1100">
                <a:solidFill>
                  <a:srgbClr val="FFC39F"/>
                </a:solidFill>
              </a:defRPr>
            </a:lvl5pPr>
            <a:lvl6pPr lvl="5" rtl="0" algn="r">
              <a:spcBef>
                <a:spcPts val="0"/>
              </a:spcBef>
              <a:spcAft>
                <a:spcPts val="0"/>
              </a:spcAft>
              <a:buNone/>
              <a:defRPr sz="1100">
                <a:solidFill>
                  <a:srgbClr val="FFC39F"/>
                </a:solidFill>
              </a:defRPr>
            </a:lvl6pPr>
            <a:lvl7pPr lvl="6" rtl="0" algn="r">
              <a:spcBef>
                <a:spcPts val="0"/>
              </a:spcBef>
              <a:spcAft>
                <a:spcPts val="0"/>
              </a:spcAft>
              <a:buNone/>
              <a:defRPr sz="1100">
                <a:solidFill>
                  <a:srgbClr val="FFC39F"/>
                </a:solidFill>
              </a:defRPr>
            </a:lvl7pPr>
            <a:lvl8pPr lvl="7" rtl="0" algn="r">
              <a:spcBef>
                <a:spcPts val="0"/>
              </a:spcBef>
              <a:spcAft>
                <a:spcPts val="0"/>
              </a:spcAft>
              <a:buNone/>
              <a:defRPr sz="1100">
                <a:solidFill>
                  <a:srgbClr val="FFC39F"/>
                </a:solidFill>
              </a:defRPr>
            </a:lvl8pPr>
            <a:lvl9pPr lvl="8" rtl="0" algn="r">
              <a:spcBef>
                <a:spcPts val="0"/>
              </a:spcBef>
              <a:spcAft>
                <a:spcPts val="0"/>
              </a:spcAft>
              <a:buNone/>
              <a:defRPr sz="1100">
                <a:solidFill>
                  <a:srgbClr val="FFC39F"/>
                </a:solidFill>
              </a:defRPr>
            </a:lvl9pPr>
          </a:lstStyle>
          <a:p/>
        </p:txBody>
      </p:sp>
      <p:sp>
        <p:nvSpPr>
          <p:cNvPr id="276" name="Google Shape;27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EXT 6">
  <p:cSld name="CUSTOM_6_1_2">
    <p:bg>
      <p:bgPr>
        <a:solidFill>
          <a:srgbClr val="434343"/>
        </a:solidFill>
      </p:bgPr>
    </p:bg>
    <p:spTree>
      <p:nvGrpSpPr>
        <p:cNvPr id="277" name="Shape 277"/>
        <p:cNvGrpSpPr/>
        <p:nvPr/>
      </p:nvGrpSpPr>
      <p:grpSpPr>
        <a:xfrm>
          <a:off x="0" y="0"/>
          <a:ext cx="0" cy="0"/>
          <a:chOff x="0" y="0"/>
          <a:chExt cx="0" cy="0"/>
        </a:xfrm>
      </p:grpSpPr>
      <p:sp>
        <p:nvSpPr>
          <p:cNvPr id="278" name="Google Shape;278;p51"/>
          <p:cNvSpPr txBox="1"/>
          <p:nvPr>
            <p:ph idx="1" type="subTitle"/>
          </p:nvPr>
        </p:nvSpPr>
        <p:spPr>
          <a:xfrm>
            <a:off x="1149650" y="1613400"/>
            <a:ext cx="3022200" cy="699000"/>
          </a:xfrm>
          <a:prstGeom prst="rect">
            <a:avLst/>
          </a:prstGeom>
        </p:spPr>
        <p:txBody>
          <a:bodyPr anchorCtr="0" anchor="t" bIns="0" lIns="0" spcFirstLastPara="1" rIns="0" wrap="square" tIns="0">
            <a:noAutofit/>
          </a:bodyPr>
          <a:lstStyle>
            <a:lvl1pPr lvl="0" rtl="0">
              <a:spcBef>
                <a:spcPts val="0"/>
              </a:spcBef>
              <a:spcAft>
                <a:spcPts val="0"/>
              </a:spcAft>
              <a:buNone/>
              <a:defRPr sz="1100">
                <a:solidFill>
                  <a:srgbClr val="FFC39F"/>
                </a:solidFill>
              </a:defRPr>
            </a:lvl1pPr>
            <a:lvl2pPr lvl="1" rtl="0">
              <a:spcBef>
                <a:spcPts val="0"/>
              </a:spcBef>
              <a:spcAft>
                <a:spcPts val="0"/>
              </a:spcAft>
              <a:buNone/>
              <a:defRPr sz="1100">
                <a:solidFill>
                  <a:srgbClr val="FFC39F"/>
                </a:solidFill>
              </a:defRPr>
            </a:lvl2pPr>
            <a:lvl3pPr lvl="2" rtl="0">
              <a:spcBef>
                <a:spcPts val="0"/>
              </a:spcBef>
              <a:spcAft>
                <a:spcPts val="0"/>
              </a:spcAft>
              <a:buNone/>
              <a:defRPr sz="1100">
                <a:solidFill>
                  <a:srgbClr val="FFC39F"/>
                </a:solidFill>
              </a:defRPr>
            </a:lvl3pPr>
            <a:lvl4pPr lvl="3" rtl="0">
              <a:spcBef>
                <a:spcPts val="0"/>
              </a:spcBef>
              <a:spcAft>
                <a:spcPts val="0"/>
              </a:spcAft>
              <a:buNone/>
              <a:defRPr sz="1100">
                <a:solidFill>
                  <a:srgbClr val="FFC39F"/>
                </a:solidFill>
              </a:defRPr>
            </a:lvl4pPr>
            <a:lvl5pPr lvl="4" rtl="0">
              <a:spcBef>
                <a:spcPts val="0"/>
              </a:spcBef>
              <a:spcAft>
                <a:spcPts val="0"/>
              </a:spcAft>
              <a:buNone/>
              <a:defRPr sz="1100">
                <a:solidFill>
                  <a:srgbClr val="FFC39F"/>
                </a:solidFill>
              </a:defRPr>
            </a:lvl5pPr>
            <a:lvl6pPr lvl="5" rtl="0">
              <a:spcBef>
                <a:spcPts val="0"/>
              </a:spcBef>
              <a:spcAft>
                <a:spcPts val="0"/>
              </a:spcAft>
              <a:buNone/>
              <a:defRPr sz="1100">
                <a:solidFill>
                  <a:srgbClr val="FFC39F"/>
                </a:solidFill>
              </a:defRPr>
            </a:lvl6pPr>
            <a:lvl7pPr lvl="6" rtl="0">
              <a:spcBef>
                <a:spcPts val="0"/>
              </a:spcBef>
              <a:spcAft>
                <a:spcPts val="0"/>
              </a:spcAft>
              <a:buNone/>
              <a:defRPr sz="1100">
                <a:solidFill>
                  <a:srgbClr val="FFC39F"/>
                </a:solidFill>
              </a:defRPr>
            </a:lvl7pPr>
            <a:lvl8pPr lvl="7" rtl="0">
              <a:spcBef>
                <a:spcPts val="0"/>
              </a:spcBef>
              <a:spcAft>
                <a:spcPts val="0"/>
              </a:spcAft>
              <a:buNone/>
              <a:defRPr sz="1100">
                <a:solidFill>
                  <a:srgbClr val="FFC39F"/>
                </a:solidFill>
              </a:defRPr>
            </a:lvl8pPr>
            <a:lvl9pPr lvl="8" rtl="0">
              <a:spcBef>
                <a:spcPts val="0"/>
              </a:spcBef>
              <a:spcAft>
                <a:spcPts val="0"/>
              </a:spcAft>
              <a:buNone/>
              <a:defRPr sz="1100">
                <a:solidFill>
                  <a:srgbClr val="FFC39F"/>
                </a:solidFill>
              </a:defRPr>
            </a:lvl9pPr>
          </a:lstStyle>
          <a:p/>
        </p:txBody>
      </p:sp>
      <p:sp>
        <p:nvSpPr>
          <p:cNvPr id="279" name="Google Shape;279;p51"/>
          <p:cNvSpPr txBox="1"/>
          <p:nvPr>
            <p:ph type="title"/>
          </p:nvPr>
        </p:nvSpPr>
        <p:spPr>
          <a:xfrm>
            <a:off x="408637" y="467977"/>
            <a:ext cx="85458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rgbClr val="FFC39F"/>
              </a:buClr>
              <a:buSzPts val="2200"/>
              <a:buNone/>
              <a:defRPr i="0" sz="2200">
                <a:solidFill>
                  <a:srgbClr val="FFC39F"/>
                </a:solidFill>
              </a:defRPr>
            </a:lvl1pPr>
            <a:lvl2pPr lvl="1" rtl="0" algn="ctr">
              <a:spcBef>
                <a:spcPts val="0"/>
              </a:spcBef>
              <a:spcAft>
                <a:spcPts val="0"/>
              </a:spcAft>
              <a:buClr>
                <a:srgbClr val="FFC39F"/>
              </a:buClr>
              <a:buSzPts val="3300"/>
              <a:buNone/>
              <a:defRPr sz="3300">
                <a:solidFill>
                  <a:srgbClr val="FFC39F"/>
                </a:solidFill>
              </a:defRPr>
            </a:lvl2pPr>
            <a:lvl3pPr lvl="2" rtl="0" algn="ctr">
              <a:spcBef>
                <a:spcPts val="0"/>
              </a:spcBef>
              <a:spcAft>
                <a:spcPts val="0"/>
              </a:spcAft>
              <a:buClr>
                <a:srgbClr val="FFC39F"/>
              </a:buClr>
              <a:buSzPts val="3300"/>
              <a:buNone/>
              <a:defRPr sz="3300">
                <a:solidFill>
                  <a:srgbClr val="FFC39F"/>
                </a:solidFill>
              </a:defRPr>
            </a:lvl3pPr>
            <a:lvl4pPr lvl="3" rtl="0" algn="ctr">
              <a:spcBef>
                <a:spcPts val="0"/>
              </a:spcBef>
              <a:spcAft>
                <a:spcPts val="0"/>
              </a:spcAft>
              <a:buClr>
                <a:srgbClr val="FFC39F"/>
              </a:buClr>
              <a:buSzPts val="3300"/>
              <a:buNone/>
              <a:defRPr sz="3300">
                <a:solidFill>
                  <a:srgbClr val="FFC39F"/>
                </a:solidFill>
              </a:defRPr>
            </a:lvl4pPr>
            <a:lvl5pPr lvl="4" rtl="0" algn="ctr">
              <a:spcBef>
                <a:spcPts val="0"/>
              </a:spcBef>
              <a:spcAft>
                <a:spcPts val="0"/>
              </a:spcAft>
              <a:buClr>
                <a:srgbClr val="FFC39F"/>
              </a:buClr>
              <a:buSzPts val="3300"/>
              <a:buNone/>
              <a:defRPr sz="3300">
                <a:solidFill>
                  <a:srgbClr val="FFC39F"/>
                </a:solidFill>
              </a:defRPr>
            </a:lvl5pPr>
            <a:lvl6pPr lvl="5" rtl="0" algn="ctr">
              <a:spcBef>
                <a:spcPts val="0"/>
              </a:spcBef>
              <a:spcAft>
                <a:spcPts val="0"/>
              </a:spcAft>
              <a:buClr>
                <a:srgbClr val="FFC39F"/>
              </a:buClr>
              <a:buSzPts val="3300"/>
              <a:buNone/>
              <a:defRPr sz="3300">
                <a:solidFill>
                  <a:srgbClr val="FFC39F"/>
                </a:solidFill>
              </a:defRPr>
            </a:lvl6pPr>
            <a:lvl7pPr lvl="6" rtl="0" algn="ctr">
              <a:spcBef>
                <a:spcPts val="0"/>
              </a:spcBef>
              <a:spcAft>
                <a:spcPts val="0"/>
              </a:spcAft>
              <a:buClr>
                <a:srgbClr val="FFC39F"/>
              </a:buClr>
              <a:buSzPts val="3300"/>
              <a:buNone/>
              <a:defRPr sz="3300">
                <a:solidFill>
                  <a:srgbClr val="FFC39F"/>
                </a:solidFill>
              </a:defRPr>
            </a:lvl7pPr>
            <a:lvl8pPr lvl="7" rtl="0" algn="ctr">
              <a:spcBef>
                <a:spcPts val="0"/>
              </a:spcBef>
              <a:spcAft>
                <a:spcPts val="0"/>
              </a:spcAft>
              <a:buClr>
                <a:srgbClr val="FFC39F"/>
              </a:buClr>
              <a:buSzPts val="3300"/>
              <a:buNone/>
              <a:defRPr sz="3300">
                <a:solidFill>
                  <a:srgbClr val="FFC39F"/>
                </a:solidFill>
              </a:defRPr>
            </a:lvl8pPr>
            <a:lvl9pPr lvl="8" rtl="0" algn="ctr">
              <a:spcBef>
                <a:spcPts val="0"/>
              </a:spcBef>
              <a:spcAft>
                <a:spcPts val="0"/>
              </a:spcAft>
              <a:buClr>
                <a:srgbClr val="FFC39F"/>
              </a:buClr>
              <a:buSzPts val="3300"/>
              <a:buNone/>
              <a:defRPr sz="3300">
                <a:solidFill>
                  <a:srgbClr val="FFC39F"/>
                </a:solidFill>
              </a:defRPr>
            </a:lvl9pPr>
          </a:lstStyle>
          <a:p/>
        </p:txBody>
      </p:sp>
      <p:sp>
        <p:nvSpPr>
          <p:cNvPr id="280" name="Google Shape;28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
  <p:cSld name="Two Content">
    <p:bg>
      <p:bgPr>
        <a:solidFill>
          <a:srgbClr val="434343"/>
        </a:solidFill>
      </p:bgPr>
    </p:bg>
    <p:spTree>
      <p:nvGrpSpPr>
        <p:cNvPr id="36" name="Shape 36"/>
        <p:cNvGrpSpPr/>
        <p:nvPr/>
      </p:nvGrpSpPr>
      <p:grpSpPr>
        <a:xfrm>
          <a:off x="0" y="0"/>
          <a:ext cx="0" cy="0"/>
          <a:chOff x="0" y="0"/>
          <a:chExt cx="0" cy="0"/>
        </a:xfrm>
      </p:grpSpPr>
      <p:sp>
        <p:nvSpPr>
          <p:cNvPr id="37" name="Google Shape;37;p6"/>
          <p:cNvSpPr txBox="1"/>
          <p:nvPr>
            <p:ph type="title"/>
          </p:nvPr>
        </p:nvSpPr>
        <p:spPr>
          <a:xfrm>
            <a:off x="3500075" y="3425500"/>
            <a:ext cx="3842700" cy="616200"/>
          </a:xfrm>
          <a:prstGeom prst="rect">
            <a:avLst/>
          </a:prstGeom>
          <a:noFill/>
          <a:ln>
            <a:noFill/>
          </a:ln>
        </p:spPr>
        <p:txBody>
          <a:bodyPr anchorCtr="0" anchor="b" bIns="0" lIns="0" spcFirstLastPara="1" rIns="0" wrap="square" tIns="0">
            <a:noAutofit/>
          </a:bodyPr>
          <a:lstStyle>
            <a:lvl1pPr lvl="0" rtl="0">
              <a:spcBef>
                <a:spcPts val="0"/>
              </a:spcBef>
              <a:spcAft>
                <a:spcPts val="0"/>
              </a:spcAft>
              <a:buClr>
                <a:srgbClr val="FFC39F"/>
              </a:buClr>
              <a:buSzPts val="6000"/>
              <a:buNone/>
              <a:defRPr i="0" sz="6000">
                <a:solidFill>
                  <a:srgbClr val="FFC39F"/>
                </a:solidFill>
              </a:defRPr>
            </a:lvl1pPr>
            <a:lvl2pPr lvl="1" rtl="0">
              <a:spcBef>
                <a:spcPts val="0"/>
              </a:spcBef>
              <a:spcAft>
                <a:spcPts val="0"/>
              </a:spcAft>
              <a:buClr>
                <a:srgbClr val="FFC39F"/>
              </a:buClr>
              <a:buSzPts val="6000"/>
              <a:buNone/>
              <a:defRPr sz="6000">
                <a:solidFill>
                  <a:srgbClr val="FFC39F"/>
                </a:solidFill>
              </a:defRPr>
            </a:lvl2pPr>
            <a:lvl3pPr lvl="2" rtl="0">
              <a:spcBef>
                <a:spcPts val="0"/>
              </a:spcBef>
              <a:spcAft>
                <a:spcPts val="0"/>
              </a:spcAft>
              <a:buClr>
                <a:srgbClr val="FFC39F"/>
              </a:buClr>
              <a:buSzPts val="6000"/>
              <a:buNone/>
              <a:defRPr sz="6000">
                <a:solidFill>
                  <a:srgbClr val="FFC39F"/>
                </a:solidFill>
              </a:defRPr>
            </a:lvl3pPr>
            <a:lvl4pPr lvl="3" rtl="0">
              <a:spcBef>
                <a:spcPts val="0"/>
              </a:spcBef>
              <a:spcAft>
                <a:spcPts val="0"/>
              </a:spcAft>
              <a:buClr>
                <a:srgbClr val="FFC39F"/>
              </a:buClr>
              <a:buSzPts val="6000"/>
              <a:buNone/>
              <a:defRPr sz="6000">
                <a:solidFill>
                  <a:srgbClr val="FFC39F"/>
                </a:solidFill>
              </a:defRPr>
            </a:lvl4pPr>
            <a:lvl5pPr lvl="4" rtl="0">
              <a:spcBef>
                <a:spcPts val="0"/>
              </a:spcBef>
              <a:spcAft>
                <a:spcPts val="0"/>
              </a:spcAft>
              <a:buClr>
                <a:srgbClr val="FFC39F"/>
              </a:buClr>
              <a:buSzPts val="6000"/>
              <a:buNone/>
              <a:defRPr sz="6000">
                <a:solidFill>
                  <a:srgbClr val="FFC39F"/>
                </a:solidFill>
              </a:defRPr>
            </a:lvl5pPr>
            <a:lvl6pPr lvl="5" rtl="0">
              <a:spcBef>
                <a:spcPts val="0"/>
              </a:spcBef>
              <a:spcAft>
                <a:spcPts val="0"/>
              </a:spcAft>
              <a:buClr>
                <a:srgbClr val="FFC39F"/>
              </a:buClr>
              <a:buSzPts val="6000"/>
              <a:buNone/>
              <a:defRPr sz="6000">
                <a:solidFill>
                  <a:srgbClr val="FFC39F"/>
                </a:solidFill>
              </a:defRPr>
            </a:lvl6pPr>
            <a:lvl7pPr lvl="6" rtl="0">
              <a:spcBef>
                <a:spcPts val="0"/>
              </a:spcBef>
              <a:spcAft>
                <a:spcPts val="0"/>
              </a:spcAft>
              <a:buClr>
                <a:srgbClr val="FFC39F"/>
              </a:buClr>
              <a:buSzPts val="6000"/>
              <a:buNone/>
              <a:defRPr sz="6000">
                <a:solidFill>
                  <a:srgbClr val="FFC39F"/>
                </a:solidFill>
              </a:defRPr>
            </a:lvl7pPr>
            <a:lvl8pPr lvl="7" rtl="0">
              <a:spcBef>
                <a:spcPts val="0"/>
              </a:spcBef>
              <a:spcAft>
                <a:spcPts val="0"/>
              </a:spcAft>
              <a:buClr>
                <a:srgbClr val="FFC39F"/>
              </a:buClr>
              <a:buSzPts val="6000"/>
              <a:buNone/>
              <a:defRPr sz="6000">
                <a:solidFill>
                  <a:srgbClr val="FFC39F"/>
                </a:solidFill>
              </a:defRPr>
            </a:lvl8pPr>
            <a:lvl9pPr lvl="8" rtl="0">
              <a:spcBef>
                <a:spcPts val="0"/>
              </a:spcBef>
              <a:spcAft>
                <a:spcPts val="0"/>
              </a:spcAft>
              <a:buClr>
                <a:srgbClr val="FFC39F"/>
              </a:buClr>
              <a:buSzPts val="6000"/>
              <a:buNone/>
              <a:defRPr sz="6000">
                <a:solidFill>
                  <a:srgbClr val="FFC39F"/>
                </a:solidFill>
              </a:defRPr>
            </a:lvl9pPr>
          </a:lstStyle>
          <a:p/>
        </p:txBody>
      </p:sp>
      <p:sp>
        <p:nvSpPr>
          <p:cNvPr id="38" name="Google Shape;38;p6"/>
          <p:cNvSpPr txBox="1"/>
          <p:nvPr>
            <p:ph idx="1" type="subTitle"/>
          </p:nvPr>
        </p:nvSpPr>
        <p:spPr>
          <a:xfrm>
            <a:off x="3500075" y="4089729"/>
            <a:ext cx="2907600" cy="355200"/>
          </a:xfrm>
          <a:prstGeom prst="rect">
            <a:avLst/>
          </a:prstGeom>
        </p:spPr>
        <p:txBody>
          <a:bodyPr anchorCtr="0" anchor="t" bIns="0" lIns="0" spcFirstLastPara="1" rIns="0" wrap="square" tIns="0">
            <a:noAutofit/>
          </a:bodyPr>
          <a:lstStyle>
            <a:lvl1pPr lvl="0" rtl="0">
              <a:spcBef>
                <a:spcPts val="0"/>
              </a:spcBef>
              <a:spcAft>
                <a:spcPts val="0"/>
              </a:spcAft>
              <a:buNone/>
              <a:defRPr>
                <a:solidFill>
                  <a:srgbClr val="FFC39F"/>
                </a:solidFill>
              </a:defRPr>
            </a:lvl1pPr>
            <a:lvl2pPr lvl="1" rtl="0">
              <a:spcBef>
                <a:spcPts val="0"/>
              </a:spcBef>
              <a:spcAft>
                <a:spcPts val="0"/>
              </a:spcAft>
              <a:buNone/>
              <a:defRPr sz="600">
                <a:solidFill>
                  <a:srgbClr val="FFC39F"/>
                </a:solidFill>
              </a:defRPr>
            </a:lvl2pPr>
            <a:lvl3pPr lvl="2" rtl="0">
              <a:spcBef>
                <a:spcPts val="0"/>
              </a:spcBef>
              <a:spcAft>
                <a:spcPts val="0"/>
              </a:spcAft>
              <a:buNone/>
              <a:defRPr sz="600">
                <a:solidFill>
                  <a:srgbClr val="FFC39F"/>
                </a:solidFill>
              </a:defRPr>
            </a:lvl3pPr>
            <a:lvl4pPr lvl="3" rtl="0">
              <a:spcBef>
                <a:spcPts val="0"/>
              </a:spcBef>
              <a:spcAft>
                <a:spcPts val="0"/>
              </a:spcAft>
              <a:buNone/>
              <a:defRPr sz="600">
                <a:solidFill>
                  <a:srgbClr val="FFC39F"/>
                </a:solidFill>
              </a:defRPr>
            </a:lvl4pPr>
            <a:lvl5pPr lvl="4" rtl="0">
              <a:spcBef>
                <a:spcPts val="0"/>
              </a:spcBef>
              <a:spcAft>
                <a:spcPts val="0"/>
              </a:spcAft>
              <a:buNone/>
              <a:defRPr sz="600">
                <a:solidFill>
                  <a:srgbClr val="FFC39F"/>
                </a:solidFill>
              </a:defRPr>
            </a:lvl5pPr>
            <a:lvl6pPr lvl="5" rtl="0">
              <a:spcBef>
                <a:spcPts val="0"/>
              </a:spcBef>
              <a:spcAft>
                <a:spcPts val="0"/>
              </a:spcAft>
              <a:buNone/>
              <a:defRPr sz="600">
                <a:solidFill>
                  <a:srgbClr val="FFC39F"/>
                </a:solidFill>
              </a:defRPr>
            </a:lvl6pPr>
            <a:lvl7pPr lvl="6" rtl="0">
              <a:spcBef>
                <a:spcPts val="0"/>
              </a:spcBef>
              <a:spcAft>
                <a:spcPts val="0"/>
              </a:spcAft>
              <a:buNone/>
              <a:defRPr sz="600">
                <a:solidFill>
                  <a:srgbClr val="FFC39F"/>
                </a:solidFill>
              </a:defRPr>
            </a:lvl7pPr>
            <a:lvl8pPr lvl="7" rtl="0">
              <a:spcBef>
                <a:spcPts val="0"/>
              </a:spcBef>
              <a:spcAft>
                <a:spcPts val="0"/>
              </a:spcAft>
              <a:buNone/>
              <a:defRPr sz="600">
                <a:solidFill>
                  <a:srgbClr val="FFC39F"/>
                </a:solidFill>
              </a:defRPr>
            </a:lvl8pPr>
            <a:lvl9pPr lvl="8" rtl="0">
              <a:spcBef>
                <a:spcPts val="0"/>
              </a:spcBef>
              <a:spcAft>
                <a:spcPts val="0"/>
              </a:spcAft>
              <a:buNone/>
              <a:defRPr sz="600">
                <a:solidFill>
                  <a:srgbClr val="FFC39F"/>
                </a:solidFill>
              </a:defRPr>
            </a:lvl9pPr>
          </a:lstStyle>
          <a:p/>
        </p:txBody>
      </p:sp>
      <p:sp>
        <p:nvSpPr>
          <p:cNvPr id="39" name="Google Shape;39;p6"/>
          <p:cNvSpPr txBox="1"/>
          <p:nvPr>
            <p:ph hasCustomPrompt="1" idx="2" type="title"/>
          </p:nvPr>
        </p:nvSpPr>
        <p:spPr>
          <a:xfrm>
            <a:off x="906425" y="2997417"/>
            <a:ext cx="2397000" cy="1040100"/>
          </a:xfrm>
          <a:prstGeom prst="rect">
            <a:avLst/>
          </a:prstGeom>
        </p:spPr>
        <p:txBody>
          <a:bodyPr anchorCtr="0" anchor="b" bIns="0" lIns="0" spcFirstLastPara="1" rIns="0" wrap="square" tIns="0">
            <a:noAutofit/>
          </a:bodyPr>
          <a:lstStyle>
            <a:lvl1pPr lvl="0" rtl="0" algn="r">
              <a:spcBef>
                <a:spcPts val="0"/>
              </a:spcBef>
              <a:spcAft>
                <a:spcPts val="0"/>
              </a:spcAft>
              <a:buClr>
                <a:srgbClr val="FFC39F"/>
              </a:buClr>
              <a:buSzPts val="6100"/>
              <a:buNone/>
              <a:defRPr sz="6100">
                <a:solidFill>
                  <a:srgbClr val="FFC39F"/>
                </a:solidFill>
              </a:defRPr>
            </a:lvl1pPr>
            <a:lvl2pPr lvl="1" rtl="0" algn="r">
              <a:spcBef>
                <a:spcPts val="0"/>
              </a:spcBef>
              <a:spcAft>
                <a:spcPts val="0"/>
              </a:spcAft>
              <a:buClr>
                <a:srgbClr val="FFC39F"/>
              </a:buClr>
              <a:buSzPts val="6100"/>
              <a:buNone/>
              <a:defRPr sz="6100">
                <a:solidFill>
                  <a:srgbClr val="FFC39F"/>
                </a:solidFill>
              </a:defRPr>
            </a:lvl2pPr>
            <a:lvl3pPr lvl="2" rtl="0" algn="r">
              <a:spcBef>
                <a:spcPts val="0"/>
              </a:spcBef>
              <a:spcAft>
                <a:spcPts val="0"/>
              </a:spcAft>
              <a:buClr>
                <a:srgbClr val="FFC39F"/>
              </a:buClr>
              <a:buSzPts val="6100"/>
              <a:buNone/>
              <a:defRPr sz="6100">
                <a:solidFill>
                  <a:srgbClr val="FFC39F"/>
                </a:solidFill>
              </a:defRPr>
            </a:lvl3pPr>
            <a:lvl4pPr lvl="3" rtl="0" algn="r">
              <a:spcBef>
                <a:spcPts val="0"/>
              </a:spcBef>
              <a:spcAft>
                <a:spcPts val="0"/>
              </a:spcAft>
              <a:buClr>
                <a:srgbClr val="FFC39F"/>
              </a:buClr>
              <a:buSzPts val="6100"/>
              <a:buNone/>
              <a:defRPr sz="6100">
                <a:solidFill>
                  <a:srgbClr val="FFC39F"/>
                </a:solidFill>
              </a:defRPr>
            </a:lvl4pPr>
            <a:lvl5pPr lvl="4" rtl="0" algn="r">
              <a:spcBef>
                <a:spcPts val="0"/>
              </a:spcBef>
              <a:spcAft>
                <a:spcPts val="0"/>
              </a:spcAft>
              <a:buClr>
                <a:srgbClr val="FFC39F"/>
              </a:buClr>
              <a:buSzPts val="6100"/>
              <a:buNone/>
              <a:defRPr sz="6100">
                <a:solidFill>
                  <a:srgbClr val="FFC39F"/>
                </a:solidFill>
              </a:defRPr>
            </a:lvl5pPr>
            <a:lvl6pPr lvl="5" rtl="0" algn="r">
              <a:spcBef>
                <a:spcPts val="0"/>
              </a:spcBef>
              <a:spcAft>
                <a:spcPts val="0"/>
              </a:spcAft>
              <a:buClr>
                <a:srgbClr val="FFC39F"/>
              </a:buClr>
              <a:buSzPts val="6100"/>
              <a:buNone/>
              <a:defRPr sz="6100">
                <a:solidFill>
                  <a:srgbClr val="FFC39F"/>
                </a:solidFill>
              </a:defRPr>
            </a:lvl6pPr>
            <a:lvl7pPr lvl="6" rtl="0" algn="r">
              <a:spcBef>
                <a:spcPts val="0"/>
              </a:spcBef>
              <a:spcAft>
                <a:spcPts val="0"/>
              </a:spcAft>
              <a:buClr>
                <a:srgbClr val="FFC39F"/>
              </a:buClr>
              <a:buSzPts val="6100"/>
              <a:buNone/>
              <a:defRPr sz="6100">
                <a:solidFill>
                  <a:srgbClr val="FFC39F"/>
                </a:solidFill>
              </a:defRPr>
            </a:lvl7pPr>
            <a:lvl8pPr lvl="7" rtl="0" algn="r">
              <a:spcBef>
                <a:spcPts val="0"/>
              </a:spcBef>
              <a:spcAft>
                <a:spcPts val="0"/>
              </a:spcAft>
              <a:buClr>
                <a:srgbClr val="FFC39F"/>
              </a:buClr>
              <a:buSzPts val="6100"/>
              <a:buNone/>
              <a:defRPr sz="6100">
                <a:solidFill>
                  <a:srgbClr val="FFC39F"/>
                </a:solidFill>
              </a:defRPr>
            </a:lvl8pPr>
            <a:lvl9pPr lvl="8" rtl="0" algn="r">
              <a:spcBef>
                <a:spcPts val="0"/>
              </a:spcBef>
              <a:spcAft>
                <a:spcPts val="0"/>
              </a:spcAft>
              <a:buClr>
                <a:srgbClr val="FFC39F"/>
              </a:buClr>
              <a:buSzPts val="6100"/>
              <a:buNone/>
              <a:defRPr sz="6100">
                <a:solidFill>
                  <a:srgbClr val="FFC39F"/>
                </a:solidFill>
              </a:defRPr>
            </a:lvl9pPr>
          </a:lstStyle>
          <a:p>
            <a:r>
              <a:t>xx%</a:t>
            </a:r>
          </a:p>
        </p:txBody>
      </p:sp>
      <p:sp>
        <p:nvSpPr>
          <p:cNvPr id="40" name="Google Shape;4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type="blank">
  <p:cSld name="BLANK">
    <p:bg>
      <p:bgPr>
        <a:solidFill>
          <a:srgbClr val="FFC39F"/>
        </a:solidFill>
      </p:bgPr>
    </p:bg>
    <p:spTree>
      <p:nvGrpSpPr>
        <p:cNvPr id="281" name="Shape 281"/>
        <p:cNvGrpSpPr/>
        <p:nvPr/>
      </p:nvGrpSpPr>
      <p:grpSpPr>
        <a:xfrm>
          <a:off x="0" y="0"/>
          <a:ext cx="0" cy="0"/>
          <a:chOff x="0" y="0"/>
          <a:chExt cx="0" cy="0"/>
        </a:xfrm>
      </p:grpSpPr>
      <p:sp>
        <p:nvSpPr>
          <p:cNvPr id="282" name="Google Shape;282;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2">
    <p:bg>
      <p:bgPr>
        <a:solidFill>
          <a:srgbClr val="434343"/>
        </a:solidFill>
      </p:bgPr>
    </p:bg>
    <p:spTree>
      <p:nvGrpSpPr>
        <p:cNvPr id="283" name="Shape 283"/>
        <p:cNvGrpSpPr/>
        <p:nvPr/>
      </p:nvGrpSpPr>
      <p:grpSpPr>
        <a:xfrm>
          <a:off x="0" y="0"/>
          <a:ext cx="0" cy="0"/>
          <a:chOff x="0" y="0"/>
          <a:chExt cx="0" cy="0"/>
        </a:xfrm>
      </p:grpSpPr>
      <p:sp>
        <p:nvSpPr>
          <p:cNvPr id="284" name="Google Shape;284;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1">
  <p:cSld name="CUSTOM_12_3">
    <p:bg>
      <p:bgPr>
        <a:solidFill>
          <a:srgbClr val="FFFFFF"/>
        </a:solidFill>
      </p:bgPr>
    </p:bg>
    <p:spTree>
      <p:nvGrpSpPr>
        <p:cNvPr id="285" name="Shape 285"/>
        <p:cNvGrpSpPr/>
        <p:nvPr/>
      </p:nvGrpSpPr>
      <p:grpSpPr>
        <a:xfrm>
          <a:off x="0" y="0"/>
          <a:ext cx="0" cy="0"/>
          <a:chOff x="0" y="0"/>
          <a:chExt cx="0" cy="0"/>
        </a:xfrm>
      </p:grpSpPr>
      <p:sp>
        <p:nvSpPr>
          <p:cNvPr id="286" name="Google Shape;286;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7" name="Shape 287"/>
        <p:cNvGrpSpPr/>
        <p:nvPr/>
      </p:nvGrpSpPr>
      <p:grpSpPr>
        <a:xfrm>
          <a:off x="0" y="0"/>
          <a:ext cx="0" cy="0"/>
          <a:chOff x="0" y="0"/>
          <a:chExt cx="0" cy="0"/>
        </a:xfrm>
      </p:grpSpPr>
      <p:sp>
        <p:nvSpPr>
          <p:cNvPr id="288" name="Google Shape;288;p55"/>
          <p:cNvSpPr/>
          <p:nvPr/>
        </p:nvSpPr>
        <p:spPr>
          <a:xfrm>
            <a:off x="2174217" y="1"/>
            <a:ext cx="6969771" cy="5162686"/>
          </a:xfrm>
          <a:custGeom>
            <a:rect b="b" l="l" r="r" t="t"/>
            <a:pathLst>
              <a:path extrusionOk="0" h="46182" w="62347">
                <a:moveTo>
                  <a:pt x="62346" y="1"/>
                </a:moveTo>
                <a:cubicBezTo>
                  <a:pt x="61396" y="1153"/>
                  <a:pt x="60333" y="2183"/>
                  <a:pt x="59047" y="2775"/>
                </a:cubicBezTo>
                <a:cubicBezTo>
                  <a:pt x="55668" y="4341"/>
                  <a:pt x="51607" y="3715"/>
                  <a:pt x="48083" y="4890"/>
                </a:cubicBezTo>
                <a:cubicBezTo>
                  <a:pt x="42881" y="6635"/>
                  <a:pt x="44603" y="10774"/>
                  <a:pt x="43496" y="14991"/>
                </a:cubicBezTo>
                <a:cubicBezTo>
                  <a:pt x="42799" y="17655"/>
                  <a:pt x="40382" y="18591"/>
                  <a:pt x="37888" y="18591"/>
                </a:cubicBezTo>
                <a:cubicBezTo>
                  <a:pt x="37501" y="18591"/>
                  <a:pt x="37112" y="18569"/>
                  <a:pt x="36728" y="18527"/>
                </a:cubicBezTo>
                <a:cubicBezTo>
                  <a:pt x="33780" y="18199"/>
                  <a:pt x="31291" y="17205"/>
                  <a:pt x="28584" y="17205"/>
                </a:cubicBezTo>
                <a:cubicBezTo>
                  <a:pt x="27510" y="17205"/>
                  <a:pt x="26401" y="17361"/>
                  <a:pt x="25216" y="17778"/>
                </a:cubicBezTo>
                <a:cubicBezTo>
                  <a:pt x="21960" y="18907"/>
                  <a:pt x="19332" y="21492"/>
                  <a:pt x="18582" y="24903"/>
                </a:cubicBezTo>
                <a:cubicBezTo>
                  <a:pt x="17810" y="28405"/>
                  <a:pt x="19198" y="33059"/>
                  <a:pt x="15181" y="35006"/>
                </a:cubicBezTo>
                <a:cubicBezTo>
                  <a:pt x="11154" y="36963"/>
                  <a:pt x="5415" y="35419"/>
                  <a:pt x="2327" y="39324"/>
                </a:cubicBezTo>
                <a:cubicBezTo>
                  <a:pt x="749" y="41304"/>
                  <a:pt x="0" y="43754"/>
                  <a:pt x="0" y="46182"/>
                </a:cubicBezTo>
                <a:lnTo>
                  <a:pt x="62346" y="46182"/>
                </a:lnTo>
                <a:lnTo>
                  <a:pt x="62346" y="1"/>
                </a:lnTo>
                <a:close/>
              </a:path>
            </a:pathLst>
          </a:custGeom>
          <a:solidFill>
            <a:srgbClr val="FF5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9" name="Google Shape;289;p55"/>
          <p:cNvGrpSpPr/>
          <p:nvPr/>
        </p:nvGrpSpPr>
        <p:grpSpPr>
          <a:xfrm>
            <a:off x="1086821" y="935883"/>
            <a:ext cx="2744667" cy="2887800"/>
            <a:chOff x="730691" y="518416"/>
            <a:chExt cx="1930553" cy="2031230"/>
          </a:xfrm>
        </p:grpSpPr>
        <p:sp>
          <p:nvSpPr>
            <p:cNvPr id="290" name="Google Shape;290;p55"/>
            <p:cNvSpPr/>
            <p:nvPr/>
          </p:nvSpPr>
          <p:spPr>
            <a:xfrm rot="2162328">
              <a:off x="2119668" y="2058318"/>
              <a:ext cx="417847" cy="407395"/>
            </a:xfrm>
            <a:custGeom>
              <a:rect b="b" l="l" r="r" t="t"/>
              <a:pathLst>
                <a:path extrusionOk="0" h="10524" w="10794">
                  <a:moveTo>
                    <a:pt x="5719" y="1"/>
                  </a:moveTo>
                  <a:cubicBezTo>
                    <a:pt x="4695" y="1"/>
                    <a:pt x="3572" y="394"/>
                    <a:pt x="2687" y="978"/>
                  </a:cubicBezTo>
                  <a:cubicBezTo>
                    <a:pt x="584" y="2368"/>
                    <a:pt x="0" y="5202"/>
                    <a:pt x="1391" y="7306"/>
                  </a:cubicBezTo>
                  <a:cubicBezTo>
                    <a:pt x="2464" y="8933"/>
                    <a:pt x="4975" y="10523"/>
                    <a:pt x="7033" y="10523"/>
                  </a:cubicBezTo>
                  <a:cubicBezTo>
                    <a:pt x="7639" y="10523"/>
                    <a:pt x="8206" y="10383"/>
                    <a:pt x="8686" y="10066"/>
                  </a:cubicBezTo>
                  <a:cubicBezTo>
                    <a:pt x="10793" y="8676"/>
                    <a:pt x="8729" y="5302"/>
                    <a:pt x="8529" y="2788"/>
                  </a:cubicBezTo>
                  <a:cubicBezTo>
                    <a:pt x="8366" y="751"/>
                    <a:pt x="7136" y="1"/>
                    <a:pt x="5719" y="1"/>
                  </a:cubicBezTo>
                  <a:close/>
                </a:path>
              </a:pathLst>
            </a:custGeom>
            <a:solidFill>
              <a:srgbClr val="FF5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5"/>
            <p:cNvSpPr/>
            <p:nvPr/>
          </p:nvSpPr>
          <p:spPr>
            <a:xfrm rot="2162348">
              <a:off x="2428043" y="557036"/>
              <a:ext cx="194581" cy="194581"/>
            </a:xfrm>
            <a:custGeom>
              <a:rect b="b" l="l" r="r" t="t"/>
              <a:pathLst>
                <a:path extrusionOk="0" h="1725" w="1725">
                  <a:moveTo>
                    <a:pt x="864" y="1"/>
                  </a:moveTo>
                  <a:cubicBezTo>
                    <a:pt x="387" y="1"/>
                    <a:pt x="0" y="387"/>
                    <a:pt x="0" y="864"/>
                  </a:cubicBezTo>
                  <a:cubicBezTo>
                    <a:pt x="0" y="1338"/>
                    <a:pt x="387" y="1725"/>
                    <a:pt x="864" y="1725"/>
                  </a:cubicBezTo>
                  <a:cubicBezTo>
                    <a:pt x="1337" y="1725"/>
                    <a:pt x="1724" y="1338"/>
                    <a:pt x="1724" y="864"/>
                  </a:cubicBezTo>
                  <a:cubicBezTo>
                    <a:pt x="1724" y="387"/>
                    <a:pt x="1337" y="1"/>
                    <a:pt x="864" y="1"/>
                  </a:cubicBezTo>
                  <a:close/>
                </a:path>
              </a:pathLst>
            </a:custGeom>
            <a:solidFill>
              <a:srgbClr val="FF5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5"/>
            <p:cNvSpPr/>
            <p:nvPr/>
          </p:nvSpPr>
          <p:spPr>
            <a:xfrm rot="2162328">
              <a:off x="737710" y="1512560"/>
              <a:ext cx="35537" cy="35421"/>
            </a:xfrm>
            <a:custGeom>
              <a:rect b="b" l="l" r="r" t="t"/>
              <a:pathLst>
                <a:path extrusionOk="0" h="915" w="918">
                  <a:moveTo>
                    <a:pt x="461" y="1"/>
                  </a:moveTo>
                  <a:cubicBezTo>
                    <a:pt x="208" y="1"/>
                    <a:pt x="1" y="204"/>
                    <a:pt x="1" y="458"/>
                  </a:cubicBezTo>
                  <a:cubicBezTo>
                    <a:pt x="1" y="711"/>
                    <a:pt x="208" y="914"/>
                    <a:pt x="461" y="914"/>
                  </a:cubicBezTo>
                  <a:cubicBezTo>
                    <a:pt x="711" y="914"/>
                    <a:pt x="918" y="711"/>
                    <a:pt x="918" y="458"/>
                  </a:cubicBezTo>
                  <a:cubicBezTo>
                    <a:pt x="918" y="204"/>
                    <a:pt x="711" y="1"/>
                    <a:pt x="461" y="1"/>
                  </a:cubicBezTo>
                  <a:close/>
                </a:path>
              </a:pathLst>
            </a:custGeom>
            <a:solidFill>
              <a:srgbClr val="FF5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5"/>
            <p:cNvSpPr/>
            <p:nvPr/>
          </p:nvSpPr>
          <p:spPr>
            <a:xfrm rot="2162328">
              <a:off x="1399594" y="997588"/>
              <a:ext cx="22220" cy="22259"/>
            </a:xfrm>
            <a:custGeom>
              <a:rect b="b" l="l" r="r" t="t"/>
              <a:pathLst>
                <a:path extrusionOk="0" h="575" w="574">
                  <a:moveTo>
                    <a:pt x="287" y="1"/>
                  </a:moveTo>
                  <a:cubicBezTo>
                    <a:pt x="130" y="1"/>
                    <a:pt x="0" y="131"/>
                    <a:pt x="0" y="288"/>
                  </a:cubicBezTo>
                  <a:cubicBezTo>
                    <a:pt x="0" y="448"/>
                    <a:pt x="130" y="574"/>
                    <a:pt x="287" y="574"/>
                  </a:cubicBezTo>
                  <a:cubicBezTo>
                    <a:pt x="447" y="574"/>
                    <a:pt x="573" y="448"/>
                    <a:pt x="573" y="288"/>
                  </a:cubicBezTo>
                  <a:cubicBezTo>
                    <a:pt x="573" y="131"/>
                    <a:pt x="447" y="1"/>
                    <a:pt x="287" y="1"/>
                  </a:cubicBezTo>
                  <a:close/>
                </a:path>
              </a:pathLst>
            </a:custGeom>
            <a:solidFill>
              <a:srgbClr val="FF5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4" name="Google Shape;294;p55"/>
          <p:cNvSpPr txBox="1"/>
          <p:nvPr>
            <p:ph type="ctrTitle"/>
          </p:nvPr>
        </p:nvSpPr>
        <p:spPr>
          <a:xfrm>
            <a:off x="735875" y="1497025"/>
            <a:ext cx="3498300" cy="2052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5200"/>
              <a:buFont typeface="Staatliches"/>
              <a:buNone/>
              <a:defRPr sz="6000">
                <a:latin typeface="Staatliches"/>
                <a:ea typeface="Staatliches"/>
                <a:cs typeface="Staatliches"/>
                <a:sym typeface="Staatliche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95" name="Google Shape;295;p55"/>
          <p:cNvSpPr txBox="1"/>
          <p:nvPr>
            <p:ph idx="1" type="subTitle"/>
          </p:nvPr>
        </p:nvSpPr>
        <p:spPr>
          <a:xfrm>
            <a:off x="735875" y="3549625"/>
            <a:ext cx="2336100" cy="79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Font typeface="Roboto Condensed Light"/>
              <a:buNone/>
              <a:defRPr sz="1400">
                <a:latin typeface="Roboto Condensed Light"/>
                <a:ea typeface="Roboto Condensed Light"/>
                <a:cs typeface="Roboto Condensed Light"/>
                <a:sym typeface="Roboto Condensed Light"/>
              </a:defRPr>
            </a:lvl1pPr>
            <a:lvl2pPr lvl="1"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9pPr>
          </a:lstStyle>
          <a:p/>
        </p:txBody>
      </p:sp>
      <p:sp>
        <p:nvSpPr>
          <p:cNvPr id="296" name="Google Shape;296;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F5864"/>
        </a:solidFill>
      </p:bgPr>
    </p:bg>
    <p:spTree>
      <p:nvGrpSpPr>
        <p:cNvPr id="297" name="Shape 297"/>
        <p:cNvGrpSpPr/>
        <p:nvPr/>
      </p:nvGrpSpPr>
      <p:grpSpPr>
        <a:xfrm>
          <a:off x="0" y="0"/>
          <a:ext cx="0" cy="0"/>
          <a:chOff x="0" y="0"/>
          <a:chExt cx="0" cy="0"/>
        </a:xfrm>
      </p:grpSpPr>
      <p:sp>
        <p:nvSpPr>
          <p:cNvPr id="298" name="Google Shape;298;p56"/>
          <p:cNvSpPr txBox="1"/>
          <p:nvPr>
            <p:ph type="title"/>
          </p:nvPr>
        </p:nvSpPr>
        <p:spPr>
          <a:xfrm>
            <a:off x="720000" y="348975"/>
            <a:ext cx="77040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solidFill>
                  <a:srgbClr val="FFFFFF"/>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99" name="Google Shape;299;p56"/>
          <p:cNvSpPr txBox="1"/>
          <p:nvPr>
            <p:ph idx="1" type="body"/>
          </p:nvPr>
        </p:nvSpPr>
        <p:spPr>
          <a:xfrm>
            <a:off x="720000" y="1247450"/>
            <a:ext cx="7704000" cy="2877000"/>
          </a:xfrm>
          <a:prstGeom prst="rect">
            <a:avLst/>
          </a:prstGeom>
          <a:noFill/>
          <a:ln>
            <a:noFill/>
          </a:ln>
        </p:spPr>
        <p:txBody>
          <a:bodyPr anchorCtr="0" anchor="t" bIns="91425" lIns="91425" spcFirstLastPara="1" rIns="91425" wrap="square" tIns="91425">
            <a:noAutofit/>
          </a:bodyPr>
          <a:lstStyle>
            <a:lvl1pPr indent="-304800" lvl="0" marL="457200" rtl="0" algn="l">
              <a:lnSpc>
                <a:spcPct val="100000"/>
              </a:lnSpc>
              <a:spcBef>
                <a:spcPts val="0"/>
              </a:spcBef>
              <a:spcAft>
                <a:spcPts val="0"/>
              </a:spcAft>
              <a:buClr>
                <a:srgbClr val="FFFFFF"/>
              </a:buClr>
              <a:buSzPts val="1200"/>
              <a:buFont typeface="Josefin Slab SemiBold"/>
              <a:buAutoNum type="arabicPeriod"/>
              <a:defRPr sz="1200">
                <a:solidFill>
                  <a:srgbClr val="FFFFFF"/>
                </a:solidFill>
              </a:defRPr>
            </a:lvl1pPr>
            <a:lvl2pPr indent="-304800" lvl="1" marL="914400" rtl="0" algn="l">
              <a:lnSpc>
                <a:spcPct val="115000"/>
              </a:lnSpc>
              <a:spcBef>
                <a:spcPts val="0"/>
              </a:spcBef>
              <a:spcAft>
                <a:spcPts val="0"/>
              </a:spcAft>
              <a:buClr>
                <a:srgbClr val="FFFFFF"/>
              </a:buClr>
              <a:buSzPts val="1200"/>
              <a:buFont typeface="Josefin Slab SemiBold"/>
              <a:buAutoNum type="alphaLcPeriod"/>
              <a:defRPr sz="1200">
                <a:solidFill>
                  <a:srgbClr val="FFFFFF"/>
                </a:solidFill>
              </a:defRPr>
            </a:lvl2pPr>
            <a:lvl3pPr indent="-304800" lvl="2" marL="1371600" rtl="0" algn="l">
              <a:lnSpc>
                <a:spcPct val="115000"/>
              </a:lnSpc>
              <a:spcBef>
                <a:spcPts val="1600"/>
              </a:spcBef>
              <a:spcAft>
                <a:spcPts val="0"/>
              </a:spcAft>
              <a:buClr>
                <a:srgbClr val="FFFFFF"/>
              </a:buClr>
              <a:buSzPts val="1200"/>
              <a:buFont typeface="Josefin Slab SemiBold"/>
              <a:buAutoNum type="romanLcPeriod"/>
              <a:defRPr sz="1200">
                <a:solidFill>
                  <a:srgbClr val="FFFFFF"/>
                </a:solidFill>
              </a:defRPr>
            </a:lvl3pPr>
            <a:lvl4pPr indent="-304800" lvl="3" marL="1828800" rtl="0" algn="l">
              <a:lnSpc>
                <a:spcPct val="115000"/>
              </a:lnSpc>
              <a:spcBef>
                <a:spcPts val="1600"/>
              </a:spcBef>
              <a:spcAft>
                <a:spcPts val="0"/>
              </a:spcAft>
              <a:buClr>
                <a:srgbClr val="FFFFFF"/>
              </a:buClr>
              <a:buSzPts val="1200"/>
              <a:buFont typeface="Josefin Slab SemiBold"/>
              <a:buAutoNum type="arabicPeriod"/>
              <a:defRPr sz="1200">
                <a:solidFill>
                  <a:srgbClr val="FFFFFF"/>
                </a:solidFill>
              </a:defRPr>
            </a:lvl4pPr>
            <a:lvl5pPr indent="-304800" lvl="4" marL="2286000" rtl="0" algn="l">
              <a:lnSpc>
                <a:spcPct val="115000"/>
              </a:lnSpc>
              <a:spcBef>
                <a:spcPts val="1600"/>
              </a:spcBef>
              <a:spcAft>
                <a:spcPts val="0"/>
              </a:spcAft>
              <a:buClr>
                <a:srgbClr val="FFFFFF"/>
              </a:buClr>
              <a:buSzPts val="1200"/>
              <a:buFont typeface="Josefin Slab SemiBold"/>
              <a:buAutoNum type="alphaLcPeriod"/>
              <a:defRPr sz="1200">
                <a:solidFill>
                  <a:srgbClr val="FFFFFF"/>
                </a:solidFill>
              </a:defRPr>
            </a:lvl5pPr>
            <a:lvl6pPr indent="-304800" lvl="5" marL="2743200" rtl="0" algn="l">
              <a:lnSpc>
                <a:spcPct val="115000"/>
              </a:lnSpc>
              <a:spcBef>
                <a:spcPts val="1600"/>
              </a:spcBef>
              <a:spcAft>
                <a:spcPts val="0"/>
              </a:spcAft>
              <a:buClr>
                <a:srgbClr val="FFFFFF"/>
              </a:buClr>
              <a:buSzPts val="1200"/>
              <a:buFont typeface="Josefin Slab SemiBold"/>
              <a:buAutoNum type="romanLcPeriod"/>
              <a:defRPr sz="1200">
                <a:solidFill>
                  <a:srgbClr val="FFFFFF"/>
                </a:solidFill>
              </a:defRPr>
            </a:lvl6pPr>
            <a:lvl7pPr indent="-304800" lvl="6" marL="3200400" rtl="0" algn="l">
              <a:lnSpc>
                <a:spcPct val="115000"/>
              </a:lnSpc>
              <a:spcBef>
                <a:spcPts val="1600"/>
              </a:spcBef>
              <a:spcAft>
                <a:spcPts val="0"/>
              </a:spcAft>
              <a:buClr>
                <a:srgbClr val="FFFFFF"/>
              </a:buClr>
              <a:buSzPts val="1200"/>
              <a:buFont typeface="Josefin Slab SemiBold"/>
              <a:buAutoNum type="arabicPeriod"/>
              <a:defRPr sz="1200">
                <a:solidFill>
                  <a:srgbClr val="FFFFFF"/>
                </a:solidFill>
              </a:defRPr>
            </a:lvl7pPr>
            <a:lvl8pPr indent="-304800" lvl="7" marL="3657600" rtl="0" algn="l">
              <a:lnSpc>
                <a:spcPct val="115000"/>
              </a:lnSpc>
              <a:spcBef>
                <a:spcPts val="1600"/>
              </a:spcBef>
              <a:spcAft>
                <a:spcPts val="0"/>
              </a:spcAft>
              <a:buClr>
                <a:srgbClr val="FFFFFF"/>
              </a:buClr>
              <a:buSzPts val="1200"/>
              <a:buFont typeface="Josefin Slab SemiBold"/>
              <a:buAutoNum type="alphaLcPeriod"/>
              <a:defRPr sz="1200">
                <a:solidFill>
                  <a:srgbClr val="FFFFFF"/>
                </a:solidFill>
              </a:defRPr>
            </a:lvl8pPr>
            <a:lvl9pPr indent="-304800" lvl="8" marL="4114800" rtl="0" algn="l">
              <a:lnSpc>
                <a:spcPct val="115000"/>
              </a:lnSpc>
              <a:spcBef>
                <a:spcPts val="1600"/>
              </a:spcBef>
              <a:spcAft>
                <a:spcPts val="1600"/>
              </a:spcAft>
              <a:buClr>
                <a:srgbClr val="FFFFFF"/>
              </a:buClr>
              <a:buSzPts val="1200"/>
              <a:buFont typeface="Josefin Slab SemiBold"/>
              <a:buAutoNum type="romanLcPeriod"/>
              <a:defRPr sz="1200">
                <a:solidFill>
                  <a:srgbClr val="FFFFFF"/>
                </a:solidFill>
              </a:defRPr>
            </a:lvl9pPr>
          </a:lstStyle>
          <a:p/>
        </p:txBody>
      </p:sp>
      <p:sp>
        <p:nvSpPr>
          <p:cNvPr id="300" name="Google Shape;300;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1" name="Shape 301"/>
        <p:cNvGrpSpPr/>
        <p:nvPr/>
      </p:nvGrpSpPr>
      <p:grpSpPr>
        <a:xfrm>
          <a:off x="0" y="0"/>
          <a:ext cx="0" cy="0"/>
          <a:chOff x="0" y="0"/>
          <a:chExt cx="0" cy="0"/>
        </a:xfrm>
      </p:grpSpPr>
      <p:sp>
        <p:nvSpPr>
          <p:cNvPr id="302" name="Google Shape;302;p57"/>
          <p:cNvSpPr txBox="1"/>
          <p:nvPr>
            <p:ph hasCustomPrompt="1" type="title"/>
          </p:nvPr>
        </p:nvSpPr>
        <p:spPr>
          <a:xfrm>
            <a:off x="1377175" y="540000"/>
            <a:ext cx="6389700" cy="624000"/>
          </a:xfrm>
          <a:prstGeom prst="rect">
            <a:avLst/>
          </a:prstGeom>
          <a:noFill/>
          <a:ln>
            <a:noFill/>
          </a:ln>
        </p:spPr>
        <p:txBody>
          <a:bodyPr anchorCtr="0" anchor="ctr" bIns="0" lIns="91425" spcFirstLastPara="1" rIns="91425" wrap="square" tIns="0">
            <a:noAutofit/>
          </a:bodyPr>
          <a:lstStyle>
            <a:lvl1pPr lvl="0" rtl="0" algn="ctr">
              <a:lnSpc>
                <a:spcPct val="100000"/>
              </a:lnSpc>
              <a:spcBef>
                <a:spcPts val="0"/>
              </a:spcBef>
              <a:spcAft>
                <a:spcPts val="0"/>
              </a:spcAft>
              <a:buSzPts val="12000"/>
              <a:buNone/>
              <a:defRPr sz="36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303" name="Google Shape;303;p57"/>
          <p:cNvSpPr txBox="1"/>
          <p:nvPr>
            <p:ph idx="1" type="body"/>
          </p:nvPr>
        </p:nvSpPr>
        <p:spPr>
          <a:xfrm>
            <a:off x="2141275" y="2908400"/>
            <a:ext cx="4861500" cy="4551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sz="1400">
                <a:latin typeface="Roboto Condensed Light"/>
                <a:ea typeface="Roboto Condensed Light"/>
                <a:cs typeface="Roboto Condensed Light"/>
                <a:sym typeface="Roboto Condensed Light"/>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304" name="Google Shape;304;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atin typeface="Roboto Condensed Light"/>
                <a:ea typeface="Roboto Condensed Light"/>
                <a:cs typeface="Roboto Condensed Light"/>
                <a:sym typeface="Roboto Condensed Light"/>
              </a:defRPr>
            </a:lvl1pPr>
            <a:lvl2pPr lvl="1" rtl="0">
              <a:buNone/>
              <a:defRPr>
                <a:latin typeface="Roboto Condensed Light"/>
                <a:ea typeface="Roboto Condensed Light"/>
                <a:cs typeface="Roboto Condensed Light"/>
                <a:sym typeface="Roboto Condensed Light"/>
              </a:defRPr>
            </a:lvl2pPr>
            <a:lvl3pPr lvl="2" rtl="0">
              <a:buNone/>
              <a:defRPr>
                <a:latin typeface="Roboto Condensed Light"/>
                <a:ea typeface="Roboto Condensed Light"/>
                <a:cs typeface="Roboto Condensed Light"/>
                <a:sym typeface="Roboto Condensed Light"/>
              </a:defRPr>
            </a:lvl3pPr>
            <a:lvl4pPr lvl="3" rtl="0">
              <a:buNone/>
              <a:defRPr>
                <a:latin typeface="Roboto Condensed Light"/>
                <a:ea typeface="Roboto Condensed Light"/>
                <a:cs typeface="Roboto Condensed Light"/>
                <a:sym typeface="Roboto Condensed Light"/>
              </a:defRPr>
            </a:lvl4pPr>
            <a:lvl5pPr lvl="4" rtl="0">
              <a:buNone/>
              <a:defRPr>
                <a:latin typeface="Roboto Condensed Light"/>
                <a:ea typeface="Roboto Condensed Light"/>
                <a:cs typeface="Roboto Condensed Light"/>
                <a:sym typeface="Roboto Condensed Light"/>
              </a:defRPr>
            </a:lvl5pPr>
            <a:lvl6pPr lvl="5" rtl="0">
              <a:buNone/>
              <a:defRPr>
                <a:latin typeface="Roboto Condensed Light"/>
                <a:ea typeface="Roboto Condensed Light"/>
                <a:cs typeface="Roboto Condensed Light"/>
                <a:sym typeface="Roboto Condensed Light"/>
              </a:defRPr>
            </a:lvl6pPr>
            <a:lvl7pPr lvl="6" rtl="0">
              <a:buNone/>
              <a:defRPr>
                <a:latin typeface="Roboto Condensed Light"/>
                <a:ea typeface="Roboto Condensed Light"/>
                <a:cs typeface="Roboto Condensed Light"/>
                <a:sym typeface="Roboto Condensed Light"/>
              </a:defRPr>
            </a:lvl7pPr>
            <a:lvl8pPr lvl="7" rtl="0">
              <a:buNone/>
              <a:defRPr>
                <a:latin typeface="Roboto Condensed Light"/>
                <a:ea typeface="Roboto Condensed Light"/>
                <a:cs typeface="Roboto Condensed Light"/>
                <a:sym typeface="Roboto Condensed Light"/>
              </a:defRPr>
            </a:lvl8pPr>
            <a:lvl9pPr lvl="8" rtl="0">
              <a:buNone/>
              <a:defRPr>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3">
    <p:spTree>
      <p:nvGrpSpPr>
        <p:cNvPr id="305" name="Shape 305"/>
        <p:cNvGrpSpPr/>
        <p:nvPr/>
      </p:nvGrpSpPr>
      <p:grpSpPr>
        <a:xfrm>
          <a:off x="0" y="0"/>
          <a:ext cx="0" cy="0"/>
          <a:chOff x="0" y="0"/>
          <a:chExt cx="0" cy="0"/>
        </a:xfrm>
      </p:grpSpPr>
      <p:sp>
        <p:nvSpPr>
          <p:cNvPr id="306" name="Google Shape;306;p58"/>
          <p:cNvSpPr txBox="1"/>
          <p:nvPr>
            <p:ph type="title"/>
          </p:nvPr>
        </p:nvSpPr>
        <p:spPr>
          <a:xfrm>
            <a:off x="2221484" y="584567"/>
            <a:ext cx="4701000" cy="7374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700"/>
              <a:buNone/>
              <a:defRPr b="0" i="0" sz="2800">
                <a:solidFill>
                  <a:srgbClr val="DEF5F9"/>
                </a:solidFill>
                <a:latin typeface="Arial"/>
                <a:ea typeface="Arial"/>
                <a:cs typeface="Arial"/>
                <a:sym typeface="Aria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307" name="Google Shape;307;p58"/>
          <p:cNvSpPr txBox="1"/>
          <p:nvPr>
            <p:ph idx="1" type="body"/>
          </p:nvPr>
        </p:nvSpPr>
        <p:spPr>
          <a:xfrm>
            <a:off x="778129" y="1048416"/>
            <a:ext cx="7587600" cy="1260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b="1" i="0" sz="2800">
                <a:solidFill>
                  <a:srgbClr val="1FADCD"/>
                </a:solidFill>
                <a:latin typeface="Trebuchet MS"/>
                <a:ea typeface="Trebuchet MS"/>
                <a:cs typeface="Trebuchet MS"/>
                <a:sym typeface="Trebuchet MS"/>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308" name="Google Shape;308;p58"/>
          <p:cNvSpPr txBox="1"/>
          <p:nvPr>
            <p:ph idx="11" type="ftr"/>
          </p:nvPr>
        </p:nvSpPr>
        <p:spPr>
          <a:xfrm>
            <a:off x="1373505" y="4980884"/>
            <a:ext cx="3483600" cy="1254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1" i="0" sz="1000">
                <a:solidFill>
                  <a:srgbClr val="F1F1F1"/>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9" name="Google Shape;309;p58"/>
          <p:cNvSpPr txBox="1"/>
          <p:nvPr>
            <p:ph idx="10" type="dt"/>
          </p:nvPr>
        </p:nvSpPr>
        <p:spPr>
          <a:xfrm>
            <a:off x="5489194" y="4966550"/>
            <a:ext cx="3302100" cy="13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b="0" i="0" sz="800">
                <a:solidFill>
                  <a:schemeClr val="lt1"/>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0" name="Google Shape;310;p58"/>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fr"/>
              <a:t>‹#›</a:t>
            </a:fld>
            <a:endParaRPr sz="1800">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EXT">
  <p:cSld name="Title Slide">
    <p:bg>
      <p:bgPr>
        <a:solidFill>
          <a:srgbClr val="FFC39F"/>
        </a:solidFill>
      </p:bgPr>
    </p:bg>
    <p:spTree>
      <p:nvGrpSpPr>
        <p:cNvPr id="41" name="Shape 41"/>
        <p:cNvGrpSpPr/>
        <p:nvPr/>
      </p:nvGrpSpPr>
      <p:grpSpPr>
        <a:xfrm>
          <a:off x="0" y="0"/>
          <a:ext cx="0" cy="0"/>
          <a:chOff x="0" y="0"/>
          <a:chExt cx="0" cy="0"/>
        </a:xfrm>
      </p:grpSpPr>
      <p:sp>
        <p:nvSpPr>
          <p:cNvPr id="42" name="Google Shape;42;p7"/>
          <p:cNvSpPr txBox="1"/>
          <p:nvPr>
            <p:ph type="title"/>
          </p:nvPr>
        </p:nvSpPr>
        <p:spPr>
          <a:xfrm>
            <a:off x="703500" y="1403875"/>
            <a:ext cx="3189000" cy="10329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700"/>
              <a:buNone/>
              <a:defRPr i="0" sz="3300"/>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43" name="Google Shape;43;p7"/>
          <p:cNvSpPr txBox="1"/>
          <p:nvPr>
            <p:ph idx="1" type="subTitle"/>
          </p:nvPr>
        </p:nvSpPr>
        <p:spPr>
          <a:xfrm>
            <a:off x="703500" y="2579800"/>
            <a:ext cx="3561000" cy="1449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WO COLUMNS">
  <p:cSld name="CUSTOM">
    <p:bg>
      <p:bgPr>
        <a:solidFill>
          <a:srgbClr val="434343"/>
        </a:solidFill>
      </p:bgPr>
    </p:bg>
    <p:spTree>
      <p:nvGrpSpPr>
        <p:cNvPr id="45" name="Shape 45"/>
        <p:cNvGrpSpPr/>
        <p:nvPr/>
      </p:nvGrpSpPr>
      <p:grpSpPr>
        <a:xfrm>
          <a:off x="0" y="0"/>
          <a:ext cx="0" cy="0"/>
          <a:chOff x="0" y="0"/>
          <a:chExt cx="0" cy="0"/>
        </a:xfrm>
      </p:grpSpPr>
      <p:sp>
        <p:nvSpPr>
          <p:cNvPr id="46" name="Google Shape;46;p8"/>
          <p:cNvSpPr txBox="1"/>
          <p:nvPr>
            <p:ph idx="1" type="subTitle"/>
          </p:nvPr>
        </p:nvSpPr>
        <p:spPr>
          <a:xfrm>
            <a:off x="1495212" y="3186925"/>
            <a:ext cx="2577000" cy="699000"/>
          </a:xfrm>
          <a:prstGeom prst="rect">
            <a:avLst/>
          </a:prstGeom>
        </p:spPr>
        <p:txBody>
          <a:bodyPr anchorCtr="0" anchor="t" bIns="0" lIns="0" spcFirstLastPara="1" rIns="0" wrap="square" tIns="0">
            <a:noAutofit/>
          </a:bodyPr>
          <a:lstStyle>
            <a:lvl1pPr lvl="0" rtl="0" algn="ctr">
              <a:spcBef>
                <a:spcPts val="0"/>
              </a:spcBef>
              <a:spcAft>
                <a:spcPts val="0"/>
              </a:spcAft>
              <a:buNone/>
              <a:defRPr sz="1100">
                <a:solidFill>
                  <a:srgbClr val="FFC39F"/>
                </a:solidFill>
              </a:defRPr>
            </a:lvl1pPr>
            <a:lvl2pPr lvl="1" rtl="0" algn="ctr">
              <a:spcBef>
                <a:spcPts val="0"/>
              </a:spcBef>
              <a:spcAft>
                <a:spcPts val="0"/>
              </a:spcAft>
              <a:buNone/>
              <a:defRPr sz="1100">
                <a:solidFill>
                  <a:srgbClr val="FFC39F"/>
                </a:solidFill>
              </a:defRPr>
            </a:lvl2pPr>
            <a:lvl3pPr lvl="2" rtl="0" algn="ctr">
              <a:spcBef>
                <a:spcPts val="0"/>
              </a:spcBef>
              <a:spcAft>
                <a:spcPts val="0"/>
              </a:spcAft>
              <a:buNone/>
              <a:defRPr sz="1100">
                <a:solidFill>
                  <a:srgbClr val="FFC39F"/>
                </a:solidFill>
              </a:defRPr>
            </a:lvl3pPr>
            <a:lvl4pPr lvl="3" rtl="0" algn="ctr">
              <a:spcBef>
                <a:spcPts val="0"/>
              </a:spcBef>
              <a:spcAft>
                <a:spcPts val="0"/>
              </a:spcAft>
              <a:buNone/>
              <a:defRPr sz="1100">
                <a:solidFill>
                  <a:srgbClr val="FFC39F"/>
                </a:solidFill>
              </a:defRPr>
            </a:lvl4pPr>
            <a:lvl5pPr lvl="4" rtl="0" algn="ctr">
              <a:spcBef>
                <a:spcPts val="0"/>
              </a:spcBef>
              <a:spcAft>
                <a:spcPts val="0"/>
              </a:spcAft>
              <a:buNone/>
              <a:defRPr sz="1100">
                <a:solidFill>
                  <a:srgbClr val="FFC39F"/>
                </a:solidFill>
              </a:defRPr>
            </a:lvl5pPr>
            <a:lvl6pPr lvl="5" rtl="0" algn="ctr">
              <a:spcBef>
                <a:spcPts val="0"/>
              </a:spcBef>
              <a:spcAft>
                <a:spcPts val="0"/>
              </a:spcAft>
              <a:buNone/>
              <a:defRPr sz="1100">
                <a:solidFill>
                  <a:srgbClr val="FFC39F"/>
                </a:solidFill>
              </a:defRPr>
            </a:lvl6pPr>
            <a:lvl7pPr lvl="6" rtl="0" algn="ctr">
              <a:spcBef>
                <a:spcPts val="0"/>
              </a:spcBef>
              <a:spcAft>
                <a:spcPts val="0"/>
              </a:spcAft>
              <a:buNone/>
              <a:defRPr sz="1100">
                <a:solidFill>
                  <a:srgbClr val="FFC39F"/>
                </a:solidFill>
              </a:defRPr>
            </a:lvl7pPr>
            <a:lvl8pPr lvl="7" rtl="0" algn="ctr">
              <a:spcBef>
                <a:spcPts val="0"/>
              </a:spcBef>
              <a:spcAft>
                <a:spcPts val="0"/>
              </a:spcAft>
              <a:buNone/>
              <a:defRPr sz="1100">
                <a:solidFill>
                  <a:srgbClr val="FFC39F"/>
                </a:solidFill>
              </a:defRPr>
            </a:lvl8pPr>
            <a:lvl9pPr lvl="8" rtl="0" algn="ctr">
              <a:spcBef>
                <a:spcPts val="0"/>
              </a:spcBef>
              <a:spcAft>
                <a:spcPts val="0"/>
              </a:spcAft>
              <a:buNone/>
              <a:defRPr sz="1100">
                <a:solidFill>
                  <a:srgbClr val="FFC39F"/>
                </a:solidFill>
              </a:defRPr>
            </a:lvl9pPr>
          </a:lstStyle>
          <a:p/>
        </p:txBody>
      </p:sp>
      <p:sp>
        <p:nvSpPr>
          <p:cNvPr id="47" name="Google Shape;47;p8"/>
          <p:cNvSpPr txBox="1"/>
          <p:nvPr>
            <p:ph type="title"/>
          </p:nvPr>
        </p:nvSpPr>
        <p:spPr>
          <a:xfrm>
            <a:off x="2028050" y="2649662"/>
            <a:ext cx="15156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C39F"/>
              </a:buClr>
              <a:buSzPts val="1600"/>
              <a:buNone/>
              <a:defRPr i="0" sz="1600">
                <a:solidFill>
                  <a:srgbClr val="FFC39F"/>
                </a:solidFill>
              </a:defRPr>
            </a:lvl1pPr>
            <a:lvl2pPr lvl="1" rtl="0" algn="ctr">
              <a:spcBef>
                <a:spcPts val="0"/>
              </a:spcBef>
              <a:spcAft>
                <a:spcPts val="0"/>
              </a:spcAft>
              <a:buClr>
                <a:srgbClr val="FFC39F"/>
              </a:buClr>
              <a:buSzPts val="1600"/>
              <a:buNone/>
              <a:defRPr sz="1600">
                <a:solidFill>
                  <a:srgbClr val="FFC39F"/>
                </a:solidFill>
              </a:defRPr>
            </a:lvl2pPr>
            <a:lvl3pPr lvl="2" rtl="0" algn="ctr">
              <a:spcBef>
                <a:spcPts val="0"/>
              </a:spcBef>
              <a:spcAft>
                <a:spcPts val="0"/>
              </a:spcAft>
              <a:buClr>
                <a:srgbClr val="FFC39F"/>
              </a:buClr>
              <a:buSzPts val="1600"/>
              <a:buNone/>
              <a:defRPr sz="1600">
                <a:solidFill>
                  <a:srgbClr val="FFC39F"/>
                </a:solidFill>
              </a:defRPr>
            </a:lvl3pPr>
            <a:lvl4pPr lvl="3" rtl="0" algn="ctr">
              <a:spcBef>
                <a:spcPts val="0"/>
              </a:spcBef>
              <a:spcAft>
                <a:spcPts val="0"/>
              </a:spcAft>
              <a:buClr>
                <a:srgbClr val="FFC39F"/>
              </a:buClr>
              <a:buSzPts val="1600"/>
              <a:buNone/>
              <a:defRPr sz="1600">
                <a:solidFill>
                  <a:srgbClr val="FFC39F"/>
                </a:solidFill>
              </a:defRPr>
            </a:lvl4pPr>
            <a:lvl5pPr lvl="4" rtl="0" algn="ctr">
              <a:spcBef>
                <a:spcPts val="0"/>
              </a:spcBef>
              <a:spcAft>
                <a:spcPts val="0"/>
              </a:spcAft>
              <a:buClr>
                <a:srgbClr val="FFC39F"/>
              </a:buClr>
              <a:buSzPts val="1600"/>
              <a:buNone/>
              <a:defRPr sz="1600">
                <a:solidFill>
                  <a:srgbClr val="FFC39F"/>
                </a:solidFill>
              </a:defRPr>
            </a:lvl5pPr>
            <a:lvl6pPr lvl="5" rtl="0" algn="ctr">
              <a:spcBef>
                <a:spcPts val="0"/>
              </a:spcBef>
              <a:spcAft>
                <a:spcPts val="0"/>
              </a:spcAft>
              <a:buClr>
                <a:srgbClr val="FFC39F"/>
              </a:buClr>
              <a:buSzPts val="1600"/>
              <a:buNone/>
              <a:defRPr sz="1600">
                <a:solidFill>
                  <a:srgbClr val="FFC39F"/>
                </a:solidFill>
              </a:defRPr>
            </a:lvl6pPr>
            <a:lvl7pPr lvl="6" rtl="0" algn="ctr">
              <a:spcBef>
                <a:spcPts val="0"/>
              </a:spcBef>
              <a:spcAft>
                <a:spcPts val="0"/>
              </a:spcAft>
              <a:buClr>
                <a:srgbClr val="FFC39F"/>
              </a:buClr>
              <a:buSzPts val="1600"/>
              <a:buNone/>
              <a:defRPr sz="1600">
                <a:solidFill>
                  <a:srgbClr val="FFC39F"/>
                </a:solidFill>
              </a:defRPr>
            </a:lvl7pPr>
            <a:lvl8pPr lvl="7" rtl="0" algn="ctr">
              <a:spcBef>
                <a:spcPts val="0"/>
              </a:spcBef>
              <a:spcAft>
                <a:spcPts val="0"/>
              </a:spcAft>
              <a:buClr>
                <a:srgbClr val="FFC39F"/>
              </a:buClr>
              <a:buSzPts val="1600"/>
              <a:buNone/>
              <a:defRPr sz="1600">
                <a:solidFill>
                  <a:srgbClr val="FFC39F"/>
                </a:solidFill>
              </a:defRPr>
            </a:lvl8pPr>
            <a:lvl9pPr lvl="8" rtl="0" algn="ctr">
              <a:spcBef>
                <a:spcPts val="0"/>
              </a:spcBef>
              <a:spcAft>
                <a:spcPts val="0"/>
              </a:spcAft>
              <a:buClr>
                <a:srgbClr val="FFC39F"/>
              </a:buClr>
              <a:buSzPts val="1600"/>
              <a:buNone/>
              <a:defRPr sz="1600">
                <a:solidFill>
                  <a:srgbClr val="FFC39F"/>
                </a:solidFill>
              </a:defRPr>
            </a:lvl9pPr>
          </a:lstStyle>
          <a:p/>
        </p:txBody>
      </p:sp>
      <p:sp>
        <p:nvSpPr>
          <p:cNvPr id="48" name="Google Shape;48;p8"/>
          <p:cNvSpPr txBox="1"/>
          <p:nvPr>
            <p:ph idx="2" type="title"/>
          </p:nvPr>
        </p:nvSpPr>
        <p:spPr>
          <a:xfrm>
            <a:off x="705000" y="341500"/>
            <a:ext cx="7734000" cy="531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C39F"/>
              </a:buClr>
              <a:buSzPts val="2200"/>
              <a:buNone/>
              <a:defRPr i="0" sz="2200">
                <a:solidFill>
                  <a:srgbClr val="FFC39F"/>
                </a:solidFill>
              </a:defRPr>
            </a:lvl1pPr>
            <a:lvl2pPr lvl="1" rtl="0" algn="ctr">
              <a:spcBef>
                <a:spcPts val="0"/>
              </a:spcBef>
              <a:spcAft>
                <a:spcPts val="0"/>
              </a:spcAft>
              <a:buClr>
                <a:srgbClr val="FFC39F"/>
              </a:buClr>
              <a:buSzPts val="2400"/>
              <a:buNone/>
              <a:defRPr sz="2400">
                <a:solidFill>
                  <a:srgbClr val="FFC39F"/>
                </a:solidFill>
              </a:defRPr>
            </a:lvl2pPr>
            <a:lvl3pPr lvl="2" rtl="0" algn="ctr">
              <a:spcBef>
                <a:spcPts val="0"/>
              </a:spcBef>
              <a:spcAft>
                <a:spcPts val="0"/>
              </a:spcAft>
              <a:buClr>
                <a:srgbClr val="FFC39F"/>
              </a:buClr>
              <a:buSzPts val="2400"/>
              <a:buNone/>
              <a:defRPr sz="2400">
                <a:solidFill>
                  <a:srgbClr val="FFC39F"/>
                </a:solidFill>
              </a:defRPr>
            </a:lvl3pPr>
            <a:lvl4pPr lvl="3" rtl="0" algn="ctr">
              <a:spcBef>
                <a:spcPts val="0"/>
              </a:spcBef>
              <a:spcAft>
                <a:spcPts val="0"/>
              </a:spcAft>
              <a:buClr>
                <a:srgbClr val="FFC39F"/>
              </a:buClr>
              <a:buSzPts val="2400"/>
              <a:buNone/>
              <a:defRPr sz="2400">
                <a:solidFill>
                  <a:srgbClr val="FFC39F"/>
                </a:solidFill>
              </a:defRPr>
            </a:lvl4pPr>
            <a:lvl5pPr lvl="4" rtl="0" algn="ctr">
              <a:spcBef>
                <a:spcPts val="0"/>
              </a:spcBef>
              <a:spcAft>
                <a:spcPts val="0"/>
              </a:spcAft>
              <a:buClr>
                <a:srgbClr val="FFC39F"/>
              </a:buClr>
              <a:buSzPts val="2400"/>
              <a:buNone/>
              <a:defRPr sz="2400">
                <a:solidFill>
                  <a:srgbClr val="FFC39F"/>
                </a:solidFill>
              </a:defRPr>
            </a:lvl5pPr>
            <a:lvl6pPr lvl="5" rtl="0" algn="ctr">
              <a:spcBef>
                <a:spcPts val="0"/>
              </a:spcBef>
              <a:spcAft>
                <a:spcPts val="0"/>
              </a:spcAft>
              <a:buClr>
                <a:srgbClr val="FFC39F"/>
              </a:buClr>
              <a:buSzPts val="2400"/>
              <a:buNone/>
              <a:defRPr sz="2400">
                <a:solidFill>
                  <a:srgbClr val="FFC39F"/>
                </a:solidFill>
              </a:defRPr>
            </a:lvl6pPr>
            <a:lvl7pPr lvl="6" rtl="0" algn="ctr">
              <a:spcBef>
                <a:spcPts val="0"/>
              </a:spcBef>
              <a:spcAft>
                <a:spcPts val="0"/>
              </a:spcAft>
              <a:buClr>
                <a:srgbClr val="FFC39F"/>
              </a:buClr>
              <a:buSzPts val="2400"/>
              <a:buNone/>
              <a:defRPr sz="2400">
                <a:solidFill>
                  <a:srgbClr val="FFC39F"/>
                </a:solidFill>
              </a:defRPr>
            </a:lvl7pPr>
            <a:lvl8pPr lvl="7" rtl="0" algn="ctr">
              <a:spcBef>
                <a:spcPts val="0"/>
              </a:spcBef>
              <a:spcAft>
                <a:spcPts val="0"/>
              </a:spcAft>
              <a:buClr>
                <a:srgbClr val="FFC39F"/>
              </a:buClr>
              <a:buSzPts val="2400"/>
              <a:buNone/>
              <a:defRPr sz="2400">
                <a:solidFill>
                  <a:srgbClr val="FFC39F"/>
                </a:solidFill>
              </a:defRPr>
            </a:lvl8pPr>
            <a:lvl9pPr lvl="8" rtl="0" algn="ctr">
              <a:spcBef>
                <a:spcPts val="0"/>
              </a:spcBef>
              <a:spcAft>
                <a:spcPts val="0"/>
              </a:spcAft>
              <a:buClr>
                <a:srgbClr val="FFC39F"/>
              </a:buClr>
              <a:buSzPts val="2400"/>
              <a:buNone/>
              <a:defRPr sz="2400">
                <a:solidFill>
                  <a:srgbClr val="FFC39F"/>
                </a:solidFill>
              </a:defRPr>
            </a:lvl9pPr>
          </a:lstStyle>
          <a:p/>
        </p:txBody>
      </p:sp>
      <p:sp>
        <p:nvSpPr>
          <p:cNvPr id="49" name="Google Shape;49;p8"/>
          <p:cNvSpPr txBox="1"/>
          <p:nvPr>
            <p:ph idx="3" type="subTitle"/>
          </p:nvPr>
        </p:nvSpPr>
        <p:spPr>
          <a:xfrm>
            <a:off x="5071799" y="3186925"/>
            <a:ext cx="2577000" cy="699000"/>
          </a:xfrm>
          <a:prstGeom prst="rect">
            <a:avLst/>
          </a:prstGeom>
        </p:spPr>
        <p:txBody>
          <a:bodyPr anchorCtr="0" anchor="t" bIns="0" lIns="0" spcFirstLastPara="1" rIns="0" wrap="square" tIns="0">
            <a:noAutofit/>
          </a:bodyPr>
          <a:lstStyle>
            <a:lvl1pPr lvl="0" rtl="0" algn="ctr">
              <a:spcBef>
                <a:spcPts val="0"/>
              </a:spcBef>
              <a:spcAft>
                <a:spcPts val="0"/>
              </a:spcAft>
              <a:buNone/>
              <a:defRPr sz="1100">
                <a:solidFill>
                  <a:srgbClr val="FFC39F"/>
                </a:solidFill>
              </a:defRPr>
            </a:lvl1pPr>
            <a:lvl2pPr lvl="1" rtl="0" algn="ctr">
              <a:spcBef>
                <a:spcPts val="0"/>
              </a:spcBef>
              <a:spcAft>
                <a:spcPts val="0"/>
              </a:spcAft>
              <a:buNone/>
              <a:defRPr sz="1100">
                <a:solidFill>
                  <a:srgbClr val="FFC39F"/>
                </a:solidFill>
              </a:defRPr>
            </a:lvl2pPr>
            <a:lvl3pPr lvl="2" rtl="0" algn="ctr">
              <a:spcBef>
                <a:spcPts val="0"/>
              </a:spcBef>
              <a:spcAft>
                <a:spcPts val="0"/>
              </a:spcAft>
              <a:buNone/>
              <a:defRPr sz="1100">
                <a:solidFill>
                  <a:srgbClr val="FFC39F"/>
                </a:solidFill>
              </a:defRPr>
            </a:lvl3pPr>
            <a:lvl4pPr lvl="3" rtl="0" algn="ctr">
              <a:spcBef>
                <a:spcPts val="0"/>
              </a:spcBef>
              <a:spcAft>
                <a:spcPts val="0"/>
              </a:spcAft>
              <a:buNone/>
              <a:defRPr sz="1100">
                <a:solidFill>
                  <a:srgbClr val="FFC39F"/>
                </a:solidFill>
              </a:defRPr>
            </a:lvl4pPr>
            <a:lvl5pPr lvl="4" rtl="0" algn="ctr">
              <a:spcBef>
                <a:spcPts val="0"/>
              </a:spcBef>
              <a:spcAft>
                <a:spcPts val="0"/>
              </a:spcAft>
              <a:buNone/>
              <a:defRPr sz="1100">
                <a:solidFill>
                  <a:srgbClr val="FFC39F"/>
                </a:solidFill>
              </a:defRPr>
            </a:lvl5pPr>
            <a:lvl6pPr lvl="5" rtl="0" algn="ctr">
              <a:spcBef>
                <a:spcPts val="0"/>
              </a:spcBef>
              <a:spcAft>
                <a:spcPts val="0"/>
              </a:spcAft>
              <a:buNone/>
              <a:defRPr sz="1100">
                <a:solidFill>
                  <a:srgbClr val="FFC39F"/>
                </a:solidFill>
              </a:defRPr>
            </a:lvl6pPr>
            <a:lvl7pPr lvl="6" rtl="0" algn="ctr">
              <a:spcBef>
                <a:spcPts val="0"/>
              </a:spcBef>
              <a:spcAft>
                <a:spcPts val="0"/>
              </a:spcAft>
              <a:buNone/>
              <a:defRPr sz="1100">
                <a:solidFill>
                  <a:srgbClr val="FFC39F"/>
                </a:solidFill>
              </a:defRPr>
            </a:lvl7pPr>
            <a:lvl8pPr lvl="7" rtl="0" algn="ctr">
              <a:spcBef>
                <a:spcPts val="0"/>
              </a:spcBef>
              <a:spcAft>
                <a:spcPts val="0"/>
              </a:spcAft>
              <a:buNone/>
              <a:defRPr sz="1100">
                <a:solidFill>
                  <a:srgbClr val="FFC39F"/>
                </a:solidFill>
              </a:defRPr>
            </a:lvl8pPr>
            <a:lvl9pPr lvl="8" rtl="0" algn="ctr">
              <a:spcBef>
                <a:spcPts val="0"/>
              </a:spcBef>
              <a:spcAft>
                <a:spcPts val="0"/>
              </a:spcAft>
              <a:buNone/>
              <a:defRPr sz="1100">
                <a:solidFill>
                  <a:srgbClr val="FFC39F"/>
                </a:solidFill>
              </a:defRPr>
            </a:lvl9pPr>
          </a:lstStyle>
          <a:p/>
        </p:txBody>
      </p:sp>
      <p:sp>
        <p:nvSpPr>
          <p:cNvPr id="50" name="Google Shape;50;p8"/>
          <p:cNvSpPr txBox="1"/>
          <p:nvPr>
            <p:ph idx="4" type="title"/>
          </p:nvPr>
        </p:nvSpPr>
        <p:spPr>
          <a:xfrm>
            <a:off x="5604625" y="2649662"/>
            <a:ext cx="15156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C39F"/>
              </a:buClr>
              <a:buSzPts val="1600"/>
              <a:buNone/>
              <a:defRPr i="0" sz="1600">
                <a:solidFill>
                  <a:srgbClr val="FFC39F"/>
                </a:solidFill>
              </a:defRPr>
            </a:lvl1pPr>
            <a:lvl2pPr lvl="1" rtl="0" algn="ctr">
              <a:spcBef>
                <a:spcPts val="0"/>
              </a:spcBef>
              <a:spcAft>
                <a:spcPts val="0"/>
              </a:spcAft>
              <a:buClr>
                <a:srgbClr val="FFC39F"/>
              </a:buClr>
              <a:buSzPts val="1600"/>
              <a:buNone/>
              <a:defRPr sz="1600">
                <a:solidFill>
                  <a:srgbClr val="FFC39F"/>
                </a:solidFill>
              </a:defRPr>
            </a:lvl2pPr>
            <a:lvl3pPr lvl="2" rtl="0" algn="ctr">
              <a:spcBef>
                <a:spcPts val="0"/>
              </a:spcBef>
              <a:spcAft>
                <a:spcPts val="0"/>
              </a:spcAft>
              <a:buClr>
                <a:srgbClr val="FFC39F"/>
              </a:buClr>
              <a:buSzPts val="1600"/>
              <a:buNone/>
              <a:defRPr sz="1600">
                <a:solidFill>
                  <a:srgbClr val="FFC39F"/>
                </a:solidFill>
              </a:defRPr>
            </a:lvl3pPr>
            <a:lvl4pPr lvl="3" rtl="0" algn="ctr">
              <a:spcBef>
                <a:spcPts val="0"/>
              </a:spcBef>
              <a:spcAft>
                <a:spcPts val="0"/>
              </a:spcAft>
              <a:buClr>
                <a:srgbClr val="FFC39F"/>
              </a:buClr>
              <a:buSzPts val="1600"/>
              <a:buNone/>
              <a:defRPr sz="1600">
                <a:solidFill>
                  <a:srgbClr val="FFC39F"/>
                </a:solidFill>
              </a:defRPr>
            </a:lvl4pPr>
            <a:lvl5pPr lvl="4" rtl="0" algn="ctr">
              <a:spcBef>
                <a:spcPts val="0"/>
              </a:spcBef>
              <a:spcAft>
                <a:spcPts val="0"/>
              </a:spcAft>
              <a:buClr>
                <a:srgbClr val="FFC39F"/>
              </a:buClr>
              <a:buSzPts val="1600"/>
              <a:buNone/>
              <a:defRPr sz="1600">
                <a:solidFill>
                  <a:srgbClr val="FFC39F"/>
                </a:solidFill>
              </a:defRPr>
            </a:lvl5pPr>
            <a:lvl6pPr lvl="5" rtl="0" algn="ctr">
              <a:spcBef>
                <a:spcPts val="0"/>
              </a:spcBef>
              <a:spcAft>
                <a:spcPts val="0"/>
              </a:spcAft>
              <a:buClr>
                <a:srgbClr val="FFC39F"/>
              </a:buClr>
              <a:buSzPts val="1600"/>
              <a:buNone/>
              <a:defRPr sz="1600">
                <a:solidFill>
                  <a:srgbClr val="FFC39F"/>
                </a:solidFill>
              </a:defRPr>
            </a:lvl6pPr>
            <a:lvl7pPr lvl="6" rtl="0" algn="ctr">
              <a:spcBef>
                <a:spcPts val="0"/>
              </a:spcBef>
              <a:spcAft>
                <a:spcPts val="0"/>
              </a:spcAft>
              <a:buClr>
                <a:srgbClr val="FFC39F"/>
              </a:buClr>
              <a:buSzPts val="1600"/>
              <a:buNone/>
              <a:defRPr sz="1600">
                <a:solidFill>
                  <a:srgbClr val="FFC39F"/>
                </a:solidFill>
              </a:defRPr>
            </a:lvl7pPr>
            <a:lvl8pPr lvl="7" rtl="0" algn="ctr">
              <a:spcBef>
                <a:spcPts val="0"/>
              </a:spcBef>
              <a:spcAft>
                <a:spcPts val="0"/>
              </a:spcAft>
              <a:buClr>
                <a:srgbClr val="FFC39F"/>
              </a:buClr>
              <a:buSzPts val="1600"/>
              <a:buNone/>
              <a:defRPr sz="1600">
                <a:solidFill>
                  <a:srgbClr val="FFC39F"/>
                </a:solidFill>
              </a:defRPr>
            </a:lvl8pPr>
            <a:lvl9pPr lvl="8" rtl="0" algn="ctr">
              <a:spcBef>
                <a:spcPts val="0"/>
              </a:spcBef>
              <a:spcAft>
                <a:spcPts val="0"/>
              </a:spcAft>
              <a:buClr>
                <a:srgbClr val="FFC39F"/>
              </a:buClr>
              <a:buSzPts val="1600"/>
              <a:buNone/>
              <a:defRPr sz="1600">
                <a:solidFill>
                  <a:srgbClr val="FFC39F"/>
                </a:solidFill>
              </a:defRPr>
            </a:lvl9pPr>
          </a:lstStyle>
          <a:p/>
        </p:txBody>
      </p:sp>
      <p:sp>
        <p:nvSpPr>
          <p:cNvPr id="51" name="Google Shape;51;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HREE COLUMNS">
  <p:cSld name="CUSTOM_1">
    <p:bg>
      <p:bgPr>
        <a:solidFill>
          <a:srgbClr val="FFC39F"/>
        </a:solidFill>
      </p:bgPr>
    </p:bg>
    <p:spTree>
      <p:nvGrpSpPr>
        <p:cNvPr id="52" name="Shape 52"/>
        <p:cNvGrpSpPr/>
        <p:nvPr/>
      </p:nvGrpSpPr>
      <p:grpSpPr>
        <a:xfrm>
          <a:off x="0" y="0"/>
          <a:ext cx="0" cy="0"/>
          <a:chOff x="0" y="0"/>
          <a:chExt cx="0" cy="0"/>
        </a:xfrm>
      </p:grpSpPr>
      <p:sp>
        <p:nvSpPr>
          <p:cNvPr id="53" name="Google Shape;53;p9"/>
          <p:cNvSpPr txBox="1"/>
          <p:nvPr>
            <p:ph type="title"/>
          </p:nvPr>
        </p:nvSpPr>
        <p:spPr>
          <a:xfrm>
            <a:off x="1251626" y="2803175"/>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Clr>
                <a:srgbClr val="FF778A"/>
              </a:buClr>
              <a:buSzPts val="1400"/>
              <a:buNone/>
              <a:defRPr sz="1400">
                <a:solidFill>
                  <a:srgbClr val="FF778A"/>
                </a:solidFill>
              </a:defRPr>
            </a:lvl2pPr>
            <a:lvl3pPr lvl="2" rtl="0" algn="ctr">
              <a:spcBef>
                <a:spcPts val="0"/>
              </a:spcBef>
              <a:spcAft>
                <a:spcPts val="0"/>
              </a:spcAft>
              <a:buClr>
                <a:srgbClr val="FF778A"/>
              </a:buClr>
              <a:buSzPts val="1400"/>
              <a:buNone/>
              <a:defRPr sz="1400">
                <a:solidFill>
                  <a:srgbClr val="FF778A"/>
                </a:solidFill>
              </a:defRPr>
            </a:lvl3pPr>
            <a:lvl4pPr lvl="3" rtl="0" algn="ctr">
              <a:spcBef>
                <a:spcPts val="0"/>
              </a:spcBef>
              <a:spcAft>
                <a:spcPts val="0"/>
              </a:spcAft>
              <a:buClr>
                <a:srgbClr val="FF778A"/>
              </a:buClr>
              <a:buSzPts val="1400"/>
              <a:buNone/>
              <a:defRPr sz="1400">
                <a:solidFill>
                  <a:srgbClr val="FF778A"/>
                </a:solidFill>
              </a:defRPr>
            </a:lvl4pPr>
            <a:lvl5pPr lvl="4" rtl="0" algn="ctr">
              <a:spcBef>
                <a:spcPts val="0"/>
              </a:spcBef>
              <a:spcAft>
                <a:spcPts val="0"/>
              </a:spcAft>
              <a:buClr>
                <a:srgbClr val="FF778A"/>
              </a:buClr>
              <a:buSzPts val="1400"/>
              <a:buNone/>
              <a:defRPr sz="1400">
                <a:solidFill>
                  <a:srgbClr val="FF778A"/>
                </a:solidFill>
              </a:defRPr>
            </a:lvl5pPr>
            <a:lvl6pPr lvl="5" rtl="0" algn="ctr">
              <a:spcBef>
                <a:spcPts val="0"/>
              </a:spcBef>
              <a:spcAft>
                <a:spcPts val="0"/>
              </a:spcAft>
              <a:buClr>
                <a:srgbClr val="FF778A"/>
              </a:buClr>
              <a:buSzPts val="1400"/>
              <a:buNone/>
              <a:defRPr sz="1400">
                <a:solidFill>
                  <a:srgbClr val="FF778A"/>
                </a:solidFill>
              </a:defRPr>
            </a:lvl6pPr>
            <a:lvl7pPr lvl="6" rtl="0" algn="ctr">
              <a:spcBef>
                <a:spcPts val="0"/>
              </a:spcBef>
              <a:spcAft>
                <a:spcPts val="0"/>
              </a:spcAft>
              <a:buClr>
                <a:srgbClr val="FF778A"/>
              </a:buClr>
              <a:buSzPts val="1400"/>
              <a:buNone/>
              <a:defRPr sz="1400">
                <a:solidFill>
                  <a:srgbClr val="FF778A"/>
                </a:solidFill>
              </a:defRPr>
            </a:lvl7pPr>
            <a:lvl8pPr lvl="7" rtl="0" algn="ctr">
              <a:spcBef>
                <a:spcPts val="0"/>
              </a:spcBef>
              <a:spcAft>
                <a:spcPts val="0"/>
              </a:spcAft>
              <a:buClr>
                <a:srgbClr val="FF778A"/>
              </a:buClr>
              <a:buSzPts val="1400"/>
              <a:buNone/>
              <a:defRPr sz="1400">
                <a:solidFill>
                  <a:srgbClr val="FF778A"/>
                </a:solidFill>
              </a:defRPr>
            </a:lvl8pPr>
            <a:lvl9pPr lvl="8" rtl="0" algn="ctr">
              <a:spcBef>
                <a:spcPts val="0"/>
              </a:spcBef>
              <a:spcAft>
                <a:spcPts val="0"/>
              </a:spcAft>
              <a:buClr>
                <a:srgbClr val="FF778A"/>
              </a:buClr>
              <a:buSzPts val="1400"/>
              <a:buNone/>
              <a:defRPr sz="1400">
                <a:solidFill>
                  <a:srgbClr val="FF778A"/>
                </a:solidFill>
              </a:defRPr>
            </a:lvl9pPr>
          </a:lstStyle>
          <a:p/>
        </p:txBody>
      </p:sp>
      <p:sp>
        <p:nvSpPr>
          <p:cNvPr id="54" name="Google Shape;54;p9"/>
          <p:cNvSpPr txBox="1"/>
          <p:nvPr>
            <p:ph idx="1" type="subTitle"/>
          </p:nvPr>
        </p:nvSpPr>
        <p:spPr>
          <a:xfrm>
            <a:off x="1252500" y="3340500"/>
            <a:ext cx="1841400" cy="3489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55" name="Google Shape;55;p9"/>
          <p:cNvSpPr txBox="1"/>
          <p:nvPr>
            <p:ph idx="2" type="title"/>
          </p:nvPr>
        </p:nvSpPr>
        <p:spPr>
          <a:xfrm>
            <a:off x="3651315" y="2803175"/>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Clr>
                <a:srgbClr val="FF778A"/>
              </a:buClr>
              <a:buSzPts val="1400"/>
              <a:buNone/>
              <a:defRPr sz="1400">
                <a:solidFill>
                  <a:srgbClr val="FF778A"/>
                </a:solidFill>
              </a:defRPr>
            </a:lvl2pPr>
            <a:lvl3pPr lvl="2" rtl="0" algn="ctr">
              <a:spcBef>
                <a:spcPts val="0"/>
              </a:spcBef>
              <a:spcAft>
                <a:spcPts val="0"/>
              </a:spcAft>
              <a:buClr>
                <a:srgbClr val="FF778A"/>
              </a:buClr>
              <a:buSzPts val="1400"/>
              <a:buNone/>
              <a:defRPr sz="1400">
                <a:solidFill>
                  <a:srgbClr val="FF778A"/>
                </a:solidFill>
              </a:defRPr>
            </a:lvl3pPr>
            <a:lvl4pPr lvl="3" rtl="0" algn="ctr">
              <a:spcBef>
                <a:spcPts val="0"/>
              </a:spcBef>
              <a:spcAft>
                <a:spcPts val="0"/>
              </a:spcAft>
              <a:buClr>
                <a:srgbClr val="FF778A"/>
              </a:buClr>
              <a:buSzPts val="1400"/>
              <a:buNone/>
              <a:defRPr sz="1400">
                <a:solidFill>
                  <a:srgbClr val="FF778A"/>
                </a:solidFill>
              </a:defRPr>
            </a:lvl4pPr>
            <a:lvl5pPr lvl="4" rtl="0" algn="ctr">
              <a:spcBef>
                <a:spcPts val="0"/>
              </a:spcBef>
              <a:spcAft>
                <a:spcPts val="0"/>
              </a:spcAft>
              <a:buClr>
                <a:srgbClr val="FF778A"/>
              </a:buClr>
              <a:buSzPts val="1400"/>
              <a:buNone/>
              <a:defRPr sz="1400">
                <a:solidFill>
                  <a:srgbClr val="FF778A"/>
                </a:solidFill>
              </a:defRPr>
            </a:lvl5pPr>
            <a:lvl6pPr lvl="5" rtl="0" algn="ctr">
              <a:spcBef>
                <a:spcPts val="0"/>
              </a:spcBef>
              <a:spcAft>
                <a:spcPts val="0"/>
              </a:spcAft>
              <a:buClr>
                <a:srgbClr val="FF778A"/>
              </a:buClr>
              <a:buSzPts val="1400"/>
              <a:buNone/>
              <a:defRPr sz="1400">
                <a:solidFill>
                  <a:srgbClr val="FF778A"/>
                </a:solidFill>
              </a:defRPr>
            </a:lvl6pPr>
            <a:lvl7pPr lvl="6" rtl="0" algn="ctr">
              <a:spcBef>
                <a:spcPts val="0"/>
              </a:spcBef>
              <a:spcAft>
                <a:spcPts val="0"/>
              </a:spcAft>
              <a:buClr>
                <a:srgbClr val="FF778A"/>
              </a:buClr>
              <a:buSzPts val="1400"/>
              <a:buNone/>
              <a:defRPr sz="1400">
                <a:solidFill>
                  <a:srgbClr val="FF778A"/>
                </a:solidFill>
              </a:defRPr>
            </a:lvl7pPr>
            <a:lvl8pPr lvl="7" rtl="0" algn="ctr">
              <a:spcBef>
                <a:spcPts val="0"/>
              </a:spcBef>
              <a:spcAft>
                <a:spcPts val="0"/>
              </a:spcAft>
              <a:buClr>
                <a:srgbClr val="FF778A"/>
              </a:buClr>
              <a:buSzPts val="1400"/>
              <a:buNone/>
              <a:defRPr sz="1400">
                <a:solidFill>
                  <a:srgbClr val="FF778A"/>
                </a:solidFill>
              </a:defRPr>
            </a:lvl8pPr>
            <a:lvl9pPr lvl="8" rtl="0" algn="ctr">
              <a:spcBef>
                <a:spcPts val="0"/>
              </a:spcBef>
              <a:spcAft>
                <a:spcPts val="0"/>
              </a:spcAft>
              <a:buClr>
                <a:srgbClr val="FF778A"/>
              </a:buClr>
              <a:buSzPts val="1400"/>
              <a:buNone/>
              <a:defRPr sz="1400">
                <a:solidFill>
                  <a:srgbClr val="FF778A"/>
                </a:solidFill>
              </a:defRPr>
            </a:lvl9pPr>
          </a:lstStyle>
          <a:p/>
        </p:txBody>
      </p:sp>
      <p:sp>
        <p:nvSpPr>
          <p:cNvPr id="56" name="Google Shape;56;p9"/>
          <p:cNvSpPr txBox="1"/>
          <p:nvPr>
            <p:ph idx="3" type="subTitle"/>
          </p:nvPr>
        </p:nvSpPr>
        <p:spPr>
          <a:xfrm>
            <a:off x="3652223" y="3340500"/>
            <a:ext cx="1841400" cy="3489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57" name="Google Shape;57;p9"/>
          <p:cNvSpPr txBox="1"/>
          <p:nvPr>
            <p:ph idx="4" type="title"/>
          </p:nvPr>
        </p:nvSpPr>
        <p:spPr>
          <a:xfrm>
            <a:off x="6051952" y="2803175"/>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Clr>
                <a:srgbClr val="FF778A"/>
              </a:buClr>
              <a:buSzPts val="1400"/>
              <a:buNone/>
              <a:defRPr sz="1400">
                <a:solidFill>
                  <a:srgbClr val="FF778A"/>
                </a:solidFill>
              </a:defRPr>
            </a:lvl2pPr>
            <a:lvl3pPr lvl="2" rtl="0" algn="ctr">
              <a:spcBef>
                <a:spcPts val="0"/>
              </a:spcBef>
              <a:spcAft>
                <a:spcPts val="0"/>
              </a:spcAft>
              <a:buClr>
                <a:srgbClr val="FF778A"/>
              </a:buClr>
              <a:buSzPts val="1400"/>
              <a:buNone/>
              <a:defRPr sz="1400">
                <a:solidFill>
                  <a:srgbClr val="FF778A"/>
                </a:solidFill>
              </a:defRPr>
            </a:lvl3pPr>
            <a:lvl4pPr lvl="3" rtl="0" algn="ctr">
              <a:spcBef>
                <a:spcPts val="0"/>
              </a:spcBef>
              <a:spcAft>
                <a:spcPts val="0"/>
              </a:spcAft>
              <a:buClr>
                <a:srgbClr val="FF778A"/>
              </a:buClr>
              <a:buSzPts val="1400"/>
              <a:buNone/>
              <a:defRPr sz="1400">
                <a:solidFill>
                  <a:srgbClr val="FF778A"/>
                </a:solidFill>
              </a:defRPr>
            </a:lvl4pPr>
            <a:lvl5pPr lvl="4" rtl="0" algn="ctr">
              <a:spcBef>
                <a:spcPts val="0"/>
              </a:spcBef>
              <a:spcAft>
                <a:spcPts val="0"/>
              </a:spcAft>
              <a:buClr>
                <a:srgbClr val="FF778A"/>
              </a:buClr>
              <a:buSzPts val="1400"/>
              <a:buNone/>
              <a:defRPr sz="1400">
                <a:solidFill>
                  <a:srgbClr val="FF778A"/>
                </a:solidFill>
              </a:defRPr>
            </a:lvl5pPr>
            <a:lvl6pPr lvl="5" rtl="0" algn="ctr">
              <a:spcBef>
                <a:spcPts val="0"/>
              </a:spcBef>
              <a:spcAft>
                <a:spcPts val="0"/>
              </a:spcAft>
              <a:buClr>
                <a:srgbClr val="FF778A"/>
              </a:buClr>
              <a:buSzPts val="1400"/>
              <a:buNone/>
              <a:defRPr sz="1400">
                <a:solidFill>
                  <a:srgbClr val="FF778A"/>
                </a:solidFill>
              </a:defRPr>
            </a:lvl6pPr>
            <a:lvl7pPr lvl="6" rtl="0" algn="ctr">
              <a:spcBef>
                <a:spcPts val="0"/>
              </a:spcBef>
              <a:spcAft>
                <a:spcPts val="0"/>
              </a:spcAft>
              <a:buClr>
                <a:srgbClr val="FF778A"/>
              </a:buClr>
              <a:buSzPts val="1400"/>
              <a:buNone/>
              <a:defRPr sz="1400">
                <a:solidFill>
                  <a:srgbClr val="FF778A"/>
                </a:solidFill>
              </a:defRPr>
            </a:lvl7pPr>
            <a:lvl8pPr lvl="7" rtl="0" algn="ctr">
              <a:spcBef>
                <a:spcPts val="0"/>
              </a:spcBef>
              <a:spcAft>
                <a:spcPts val="0"/>
              </a:spcAft>
              <a:buClr>
                <a:srgbClr val="FF778A"/>
              </a:buClr>
              <a:buSzPts val="1400"/>
              <a:buNone/>
              <a:defRPr sz="1400">
                <a:solidFill>
                  <a:srgbClr val="FF778A"/>
                </a:solidFill>
              </a:defRPr>
            </a:lvl8pPr>
            <a:lvl9pPr lvl="8" rtl="0" algn="ctr">
              <a:spcBef>
                <a:spcPts val="0"/>
              </a:spcBef>
              <a:spcAft>
                <a:spcPts val="0"/>
              </a:spcAft>
              <a:buClr>
                <a:srgbClr val="FF778A"/>
              </a:buClr>
              <a:buSzPts val="1400"/>
              <a:buNone/>
              <a:defRPr sz="1400">
                <a:solidFill>
                  <a:srgbClr val="FF778A"/>
                </a:solidFill>
              </a:defRPr>
            </a:lvl9pPr>
          </a:lstStyle>
          <a:p/>
        </p:txBody>
      </p:sp>
      <p:sp>
        <p:nvSpPr>
          <p:cNvPr id="58" name="Google Shape;58;p9"/>
          <p:cNvSpPr txBox="1"/>
          <p:nvPr>
            <p:ph idx="5" type="subTitle"/>
          </p:nvPr>
        </p:nvSpPr>
        <p:spPr>
          <a:xfrm>
            <a:off x="6052849" y="3340500"/>
            <a:ext cx="1841400" cy="3489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59" name="Google Shape;59;p9"/>
          <p:cNvSpPr txBox="1"/>
          <p:nvPr>
            <p:ph idx="6" type="title"/>
          </p:nvPr>
        </p:nvSpPr>
        <p:spPr>
          <a:xfrm>
            <a:off x="705000" y="341500"/>
            <a:ext cx="7734000" cy="531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2200"/>
              <a:buNone/>
              <a:defRPr i="0"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0" name="Google Shape;60;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EXT 1">
  <p:cSld name="CUSTOM_12_1">
    <p:bg>
      <p:bgPr>
        <a:solidFill>
          <a:srgbClr val="434343"/>
        </a:solidFill>
      </p:bgPr>
    </p:bg>
    <p:spTree>
      <p:nvGrpSpPr>
        <p:cNvPr id="61" name="Shape 61"/>
        <p:cNvGrpSpPr/>
        <p:nvPr/>
      </p:nvGrpSpPr>
      <p:grpSpPr>
        <a:xfrm>
          <a:off x="0" y="0"/>
          <a:ext cx="0" cy="0"/>
          <a:chOff x="0" y="0"/>
          <a:chExt cx="0" cy="0"/>
        </a:xfrm>
      </p:grpSpPr>
      <p:sp>
        <p:nvSpPr>
          <p:cNvPr id="62" name="Google Shape;62;p10"/>
          <p:cNvSpPr txBox="1"/>
          <p:nvPr>
            <p:ph type="title"/>
          </p:nvPr>
        </p:nvSpPr>
        <p:spPr>
          <a:xfrm flipH="1">
            <a:off x="4279199" y="1809275"/>
            <a:ext cx="4047900" cy="616200"/>
          </a:xfrm>
          <a:prstGeom prst="rect">
            <a:avLst/>
          </a:prstGeom>
          <a:noFill/>
          <a:ln>
            <a:noFill/>
          </a:ln>
        </p:spPr>
        <p:txBody>
          <a:bodyPr anchorCtr="0" anchor="b" bIns="0" lIns="0" spcFirstLastPara="1" rIns="0" wrap="square" tIns="0">
            <a:noAutofit/>
          </a:bodyPr>
          <a:lstStyle>
            <a:lvl1pPr lvl="0" rtl="0" algn="r">
              <a:spcBef>
                <a:spcPts val="0"/>
              </a:spcBef>
              <a:spcAft>
                <a:spcPts val="0"/>
              </a:spcAft>
              <a:buClr>
                <a:srgbClr val="FFC39F"/>
              </a:buClr>
              <a:buSzPts val="3300"/>
              <a:buNone/>
              <a:defRPr i="0">
                <a:solidFill>
                  <a:srgbClr val="FFC39F"/>
                </a:solidFill>
              </a:defRPr>
            </a:lvl1pPr>
            <a:lvl2pPr lvl="1" rtl="0" algn="r">
              <a:spcBef>
                <a:spcPts val="0"/>
              </a:spcBef>
              <a:spcAft>
                <a:spcPts val="0"/>
              </a:spcAft>
              <a:buClr>
                <a:srgbClr val="FFC39F"/>
              </a:buClr>
              <a:buSzPts val="2500"/>
              <a:buNone/>
              <a:defRPr sz="2500">
                <a:solidFill>
                  <a:srgbClr val="FFC39F"/>
                </a:solidFill>
              </a:defRPr>
            </a:lvl2pPr>
            <a:lvl3pPr lvl="2" rtl="0" algn="r">
              <a:spcBef>
                <a:spcPts val="0"/>
              </a:spcBef>
              <a:spcAft>
                <a:spcPts val="0"/>
              </a:spcAft>
              <a:buClr>
                <a:srgbClr val="FFC39F"/>
              </a:buClr>
              <a:buSzPts val="2500"/>
              <a:buNone/>
              <a:defRPr sz="2500">
                <a:solidFill>
                  <a:srgbClr val="FFC39F"/>
                </a:solidFill>
              </a:defRPr>
            </a:lvl3pPr>
            <a:lvl4pPr lvl="3" rtl="0" algn="r">
              <a:spcBef>
                <a:spcPts val="0"/>
              </a:spcBef>
              <a:spcAft>
                <a:spcPts val="0"/>
              </a:spcAft>
              <a:buClr>
                <a:srgbClr val="FFC39F"/>
              </a:buClr>
              <a:buSzPts val="2500"/>
              <a:buNone/>
              <a:defRPr sz="2500">
                <a:solidFill>
                  <a:srgbClr val="FFC39F"/>
                </a:solidFill>
              </a:defRPr>
            </a:lvl4pPr>
            <a:lvl5pPr lvl="4" rtl="0" algn="r">
              <a:spcBef>
                <a:spcPts val="0"/>
              </a:spcBef>
              <a:spcAft>
                <a:spcPts val="0"/>
              </a:spcAft>
              <a:buClr>
                <a:srgbClr val="FFC39F"/>
              </a:buClr>
              <a:buSzPts val="2500"/>
              <a:buNone/>
              <a:defRPr sz="2500">
                <a:solidFill>
                  <a:srgbClr val="FFC39F"/>
                </a:solidFill>
              </a:defRPr>
            </a:lvl5pPr>
            <a:lvl6pPr lvl="5" rtl="0" algn="r">
              <a:spcBef>
                <a:spcPts val="0"/>
              </a:spcBef>
              <a:spcAft>
                <a:spcPts val="0"/>
              </a:spcAft>
              <a:buClr>
                <a:srgbClr val="FFC39F"/>
              </a:buClr>
              <a:buSzPts val="2500"/>
              <a:buNone/>
              <a:defRPr sz="2500">
                <a:solidFill>
                  <a:srgbClr val="FFC39F"/>
                </a:solidFill>
              </a:defRPr>
            </a:lvl6pPr>
            <a:lvl7pPr lvl="6" rtl="0" algn="r">
              <a:spcBef>
                <a:spcPts val="0"/>
              </a:spcBef>
              <a:spcAft>
                <a:spcPts val="0"/>
              </a:spcAft>
              <a:buClr>
                <a:srgbClr val="FFC39F"/>
              </a:buClr>
              <a:buSzPts val="2500"/>
              <a:buNone/>
              <a:defRPr sz="2500">
                <a:solidFill>
                  <a:srgbClr val="FFC39F"/>
                </a:solidFill>
              </a:defRPr>
            </a:lvl7pPr>
            <a:lvl8pPr lvl="7" rtl="0" algn="r">
              <a:spcBef>
                <a:spcPts val="0"/>
              </a:spcBef>
              <a:spcAft>
                <a:spcPts val="0"/>
              </a:spcAft>
              <a:buClr>
                <a:srgbClr val="FFC39F"/>
              </a:buClr>
              <a:buSzPts val="2500"/>
              <a:buNone/>
              <a:defRPr sz="2500">
                <a:solidFill>
                  <a:srgbClr val="FFC39F"/>
                </a:solidFill>
              </a:defRPr>
            </a:lvl8pPr>
            <a:lvl9pPr lvl="8" rtl="0" algn="r">
              <a:spcBef>
                <a:spcPts val="0"/>
              </a:spcBef>
              <a:spcAft>
                <a:spcPts val="0"/>
              </a:spcAft>
              <a:buClr>
                <a:srgbClr val="FFC39F"/>
              </a:buClr>
              <a:buSzPts val="2500"/>
              <a:buNone/>
              <a:defRPr sz="2500">
                <a:solidFill>
                  <a:srgbClr val="FFC39F"/>
                </a:solidFill>
              </a:defRPr>
            </a:lvl9pPr>
          </a:lstStyle>
          <a:p/>
        </p:txBody>
      </p:sp>
      <p:sp>
        <p:nvSpPr>
          <p:cNvPr id="63" name="Google Shape;63;p10"/>
          <p:cNvSpPr txBox="1"/>
          <p:nvPr>
            <p:ph idx="1" type="subTitle"/>
          </p:nvPr>
        </p:nvSpPr>
        <p:spPr>
          <a:xfrm flipH="1">
            <a:off x="5937600" y="2508650"/>
            <a:ext cx="2389500" cy="355200"/>
          </a:xfrm>
          <a:prstGeom prst="rect">
            <a:avLst/>
          </a:prstGeom>
        </p:spPr>
        <p:txBody>
          <a:bodyPr anchorCtr="0" anchor="t" bIns="0" lIns="0" spcFirstLastPara="1" rIns="0" wrap="square" tIns="0">
            <a:noAutofit/>
          </a:bodyPr>
          <a:lstStyle>
            <a:lvl1pPr lvl="0" rtl="0" algn="r">
              <a:spcBef>
                <a:spcPts val="0"/>
              </a:spcBef>
              <a:spcAft>
                <a:spcPts val="0"/>
              </a:spcAft>
              <a:buNone/>
              <a:defRPr sz="1100">
                <a:solidFill>
                  <a:srgbClr val="FFC39F"/>
                </a:solidFill>
              </a:defRPr>
            </a:lvl1pPr>
            <a:lvl2pPr lvl="1" rtl="0" algn="r">
              <a:spcBef>
                <a:spcPts val="0"/>
              </a:spcBef>
              <a:spcAft>
                <a:spcPts val="0"/>
              </a:spcAft>
              <a:buNone/>
              <a:defRPr sz="600">
                <a:solidFill>
                  <a:srgbClr val="FFC39F"/>
                </a:solidFill>
              </a:defRPr>
            </a:lvl2pPr>
            <a:lvl3pPr lvl="2" rtl="0" algn="r">
              <a:spcBef>
                <a:spcPts val="0"/>
              </a:spcBef>
              <a:spcAft>
                <a:spcPts val="0"/>
              </a:spcAft>
              <a:buNone/>
              <a:defRPr sz="600">
                <a:solidFill>
                  <a:srgbClr val="FFC39F"/>
                </a:solidFill>
              </a:defRPr>
            </a:lvl3pPr>
            <a:lvl4pPr lvl="3" rtl="0" algn="r">
              <a:spcBef>
                <a:spcPts val="0"/>
              </a:spcBef>
              <a:spcAft>
                <a:spcPts val="0"/>
              </a:spcAft>
              <a:buNone/>
              <a:defRPr sz="600">
                <a:solidFill>
                  <a:srgbClr val="FFC39F"/>
                </a:solidFill>
              </a:defRPr>
            </a:lvl4pPr>
            <a:lvl5pPr lvl="4" rtl="0" algn="r">
              <a:spcBef>
                <a:spcPts val="0"/>
              </a:spcBef>
              <a:spcAft>
                <a:spcPts val="0"/>
              </a:spcAft>
              <a:buNone/>
              <a:defRPr sz="600">
                <a:solidFill>
                  <a:srgbClr val="FFC39F"/>
                </a:solidFill>
              </a:defRPr>
            </a:lvl5pPr>
            <a:lvl6pPr lvl="5" rtl="0" algn="r">
              <a:spcBef>
                <a:spcPts val="0"/>
              </a:spcBef>
              <a:spcAft>
                <a:spcPts val="0"/>
              </a:spcAft>
              <a:buNone/>
              <a:defRPr sz="600">
                <a:solidFill>
                  <a:srgbClr val="FFC39F"/>
                </a:solidFill>
              </a:defRPr>
            </a:lvl6pPr>
            <a:lvl7pPr lvl="6" rtl="0" algn="r">
              <a:spcBef>
                <a:spcPts val="0"/>
              </a:spcBef>
              <a:spcAft>
                <a:spcPts val="0"/>
              </a:spcAft>
              <a:buNone/>
              <a:defRPr sz="600">
                <a:solidFill>
                  <a:srgbClr val="FFC39F"/>
                </a:solidFill>
              </a:defRPr>
            </a:lvl7pPr>
            <a:lvl8pPr lvl="7" rtl="0" algn="r">
              <a:spcBef>
                <a:spcPts val="0"/>
              </a:spcBef>
              <a:spcAft>
                <a:spcPts val="0"/>
              </a:spcAft>
              <a:buNone/>
              <a:defRPr sz="600">
                <a:solidFill>
                  <a:srgbClr val="FFC39F"/>
                </a:solidFill>
              </a:defRPr>
            </a:lvl8pPr>
            <a:lvl9pPr lvl="8" rtl="0" algn="r">
              <a:spcBef>
                <a:spcPts val="0"/>
              </a:spcBef>
              <a:spcAft>
                <a:spcPts val="0"/>
              </a:spcAft>
              <a:buNone/>
              <a:defRPr sz="600">
                <a:solidFill>
                  <a:srgbClr val="FFC39F"/>
                </a:solidFill>
              </a:defRPr>
            </a:lvl9pPr>
          </a:lstStyle>
          <a:p/>
        </p:txBody>
      </p:sp>
      <p:sp>
        <p:nvSpPr>
          <p:cNvPr id="64" name="Google Shape;64;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8.xml"/><Relationship Id="rId22" Type="http://schemas.openxmlformats.org/officeDocument/2006/relationships/slideLayout" Target="../slideLayouts/slideLayout50.xml"/><Relationship Id="rId21" Type="http://schemas.openxmlformats.org/officeDocument/2006/relationships/slideLayout" Target="../slideLayouts/slideLayout49.xml"/><Relationship Id="rId24" Type="http://schemas.openxmlformats.org/officeDocument/2006/relationships/slideLayout" Target="../slideLayouts/slideLayout52.xml"/><Relationship Id="rId23" Type="http://schemas.openxmlformats.org/officeDocument/2006/relationships/slideLayout" Target="../slideLayouts/slideLayout51.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26" Type="http://schemas.openxmlformats.org/officeDocument/2006/relationships/slideLayout" Target="../slideLayouts/slideLayout54.xml"/><Relationship Id="rId25" Type="http://schemas.openxmlformats.org/officeDocument/2006/relationships/slideLayout" Target="../slideLayouts/slideLayout53.xml"/><Relationship Id="rId28" Type="http://schemas.openxmlformats.org/officeDocument/2006/relationships/slideLayout" Target="../slideLayouts/slideLayout56.xml"/><Relationship Id="rId27" Type="http://schemas.openxmlformats.org/officeDocument/2006/relationships/slideLayout" Target="../slideLayouts/slideLayout55.xml"/><Relationship Id="rId5" Type="http://schemas.openxmlformats.org/officeDocument/2006/relationships/slideLayout" Target="../slideLayouts/slideLayout33.xml"/><Relationship Id="rId6" Type="http://schemas.openxmlformats.org/officeDocument/2006/relationships/slideLayout" Target="../slideLayouts/slideLayout34.xml"/><Relationship Id="rId29" Type="http://schemas.openxmlformats.org/officeDocument/2006/relationships/theme" Target="../theme/theme2.xml"/><Relationship Id="rId7" Type="http://schemas.openxmlformats.org/officeDocument/2006/relationships/slideLayout" Target="../slideLayouts/slideLayout35.xml"/><Relationship Id="rId8" Type="http://schemas.openxmlformats.org/officeDocument/2006/relationships/slideLayout" Target="../slideLayouts/slideLayout36.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9" Type="http://schemas.openxmlformats.org/officeDocument/2006/relationships/slideLayout" Target="../slideLayouts/slideLayout47.xml"/><Relationship Id="rId18"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629349" y="731450"/>
            <a:ext cx="5885400" cy="12522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rgbClr val="434343"/>
              </a:buClr>
              <a:buSzPts val="700"/>
              <a:buFont typeface="Oswald SemiBold"/>
              <a:buNone/>
              <a:defRPr i="0" sz="3300" u="none" cap="none" strike="noStrike">
                <a:solidFill>
                  <a:srgbClr val="434343"/>
                </a:solidFill>
                <a:latin typeface="Oswald SemiBold"/>
                <a:ea typeface="Oswald SemiBold"/>
                <a:cs typeface="Oswald SemiBold"/>
                <a:sym typeface="Oswald SemiBold"/>
              </a:defRPr>
            </a:lvl1pPr>
            <a:lvl2pPr lvl="1" rtl="0">
              <a:spcBef>
                <a:spcPts val="0"/>
              </a:spcBef>
              <a:spcAft>
                <a:spcPts val="0"/>
              </a:spcAft>
              <a:buClr>
                <a:srgbClr val="434343"/>
              </a:buClr>
              <a:buSzPts val="700"/>
              <a:buFont typeface="Oswald SemiBold"/>
              <a:buNone/>
              <a:defRPr sz="900">
                <a:solidFill>
                  <a:srgbClr val="434343"/>
                </a:solidFill>
                <a:latin typeface="Oswald SemiBold"/>
                <a:ea typeface="Oswald SemiBold"/>
                <a:cs typeface="Oswald SemiBold"/>
                <a:sym typeface="Oswald SemiBold"/>
              </a:defRPr>
            </a:lvl2pPr>
            <a:lvl3pPr lvl="2" rtl="0">
              <a:spcBef>
                <a:spcPts val="0"/>
              </a:spcBef>
              <a:spcAft>
                <a:spcPts val="0"/>
              </a:spcAft>
              <a:buClr>
                <a:srgbClr val="434343"/>
              </a:buClr>
              <a:buSzPts val="700"/>
              <a:buFont typeface="Oswald SemiBold"/>
              <a:buNone/>
              <a:defRPr sz="900">
                <a:solidFill>
                  <a:srgbClr val="434343"/>
                </a:solidFill>
                <a:latin typeface="Oswald SemiBold"/>
                <a:ea typeface="Oswald SemiBold"/>
                <a:cs typeface="Oswald SemiBold"/>
                <a:sym typeface="Oswald SemiBold"/>
              </a:defRPr>
            </a:lvl3pPr>
            <a:lvl4pPr lvl="3" rtl="0">
              <a:spcBef>
                <a:spcPts val="0"/>
              </a:spcBef>
              <a:spcAft>
                <a:spcPts val="0"/>
              </a:spcAft>
              <a:buClr>
                <a:srgbClr val="434343"/>
              </a:buClr>
              <a:buSzPts val="700"/>
              <a:buFont typeface="Oswald SemiBold"/>
              <a:buNone/>
              <a:defRPr sz="900">
                <a:solidFill>
                  <a:srgbClr val="434343"/>
                </a:solidFill>
                <a:latin typeface="Oswald SemiBold"/>
                <a:ea typeface="Oswald SemiBold"/>
                <a:cs typeface="Oswald SemiBold"/>
                <a:sym typeface="Oswald SemiBold"/>
              </a:defRPr>
            </a:lvl4pPr>
            <a:lvl5pPr lvl="4" rtl="0">
              <a:spcBef>
                <a:spcPts val="0"/>
              </a:spcBef>
              <a:spcAft>
                <a:spcPts val="0"/>
              </a:spcAft>
              <a:buClr>
                <a:srgbClr val="434343"/>
              </a:buClr>
              <a:buSzPts val="700"/>
              <a:buFont typeface="Oswald SemiBold"/>
              <a:buNone/>
              <a:defRPr sz="900">
                <a:solidFill>
                  <a:srgbClr val="434343"/>
                </a:solidFill>
                <a:latin typeface="Oswald SemiBold"/>
                <a:ea typeface="Oswald SemiBold"/>
                <a:cs typeface="Oswald SemiBold"/>
                <a:sym typeface="Oswald SemiBold"/>
              </a:defRPr>
            </a:lvl5pPr>
            <a:lvl6pPr lvl="5" rtl="0">
              <a:spcBef>
                <a:spcPts val="0"/>
              </a:spcBef>
              <a:spcAft>
                <a:spcPts val="0"/>
              </a:spcAft>
              <a:buClr>
                <a:srgbClr val="434343"/>
              </a:buClr>
              <a:buSzPts val="700"/>
              <a:buFont typeface="Oswald SemiBold"/>
              <a:buNone/>
              <a:defRPr sz="900">
                <a:solidFill>
                  <a:srgbClr val="434343"/>
                </a:solidFill>
                <a:latin typeface="Oswald SemiBold"/>
                <a:ea typeface="Oswald SemiBold"/>
                <a:cs typeface="Oswald SemiBold"/>
                <a:sym typeface="Oswald SemiBold"/>
              </a:defRPr>
            </a:lvl6pPr>
            <a:lvl7pPr lvl="6" rtl="0">
              <a:spcBef>
                <a:spcPts val="0"/>
              </a:spcBef>
              <a:spcAft>
                <a:spcPts val="0"/>
              </a:spcAft>
              <a:buClr>
                <a:srgbClr val="434343"/>
              </a:buClr>
              <a:buSzPts val="700"/>
              <a:buFont typeface="Oswald SemiBold"/>
              <a:buNone/>
              <a:defRPr sz="900">
                <a:solidFill>
                  <a:srgbClr val="434343"/>
                </a:solidFill>
                <a:latin typeface="Oswald SemiBold"/>
                <a:ea typeface="Oswald SemiBold"/>
                <a:cs typeface="Oswald SemiBold"/>
                <a:sym typeface="Oswald SemiBold"/>
              </a:defRPr>
            </a:lvl7pPr>
            <a:lvl8pPr lvl="7" rtl="0">
              <a:spcBef>
                <a:spcPts val="0"/>
              </a:spcBef>
              <a:spcAft>
                <a:spcPts val="0"/>
              </a:spcAft>
              <a:buClr>
                <a:srgbClr val="434343"/>
              </a:buClr>
              <a:buSzPts val="700"/>
              <a:buFont typeface="Oswald SemiBold"/>
              <a:buNone/>
              <a:defRPr sz="900">
                <a:solidFill>
                  <a:srgbClr val="434343"/>
                </a:solidFill>
                <a:latin typeface="Oswald SemiBold"/>
                <a:ea typeface="Oswald SemiBold"/>
                <a:cs typeface="Oswald SemiBold"/>
                <a:sym typeface="Oswald SemiBold"/>
              </a:defRPr>
            </a:lvl8pPr>
            <a:lvl9pPr lvl="8" rtl="0">
              <a:spcBef>
                <a:spcPts val="0"/>
              </a:spcBef>
              <a:spcAft>
                <a:spcPts val="0"/>
              </a:spcAft>
              <a:buClr>
                <a:srgbClr val="434343"/>
              </a:buClr>
              <a:buSzPts val="700"/>
              <a:buFont typeface="Oswald SemiBold"/>
              <a:buNone/>
              <a:defRPr sz="900">
                <a:solidFill>
                  <a:srgbClr val="434343"/>
                </a:solidFill>
                <a:latin typeface="Oswald SemiBold"/>
                <a:ea typeface="Oswald SemiBold"/>
                <a:cs typeface="Oswald SemiBold"/>
                <a:sym typeface="Oswald SemiBold"/>
              </a:defRPr>
            </a:lvl9pPr>
          </a:lstStyle>
          <a:p/>
        </p:txBody>
      </p:sp>
      <p:sp>
        <p:nvSpPr>
          <p:cNvPr id="7" name="Google Shape;7;p1"/>
          <p:cNvSpPr txBox="1"/>
          <p:nvPr>
            <p:ph idx="1" type="body"/>
          </p:nvPr>
        </p:nvSpPr>
        <p:spPr>
          <a:xfrm>
            <a:off x="1390725" y="2374775"/>
            <a:ext cx="4365900" cy="14775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Clr>
                <a:srgbClr val="434343"/>
              </a:buClr>
              <a:buSzPts val="1200"/>
              <a:buFont typeface="Advent Pro Light"/>
              <a:buNone/>
              <a:defRPr i="0" sz="1200" u="none" cap="none" strike="noStrike">
                <a:solidFill>
                  <a:srgbClr val="434343"/>
                </a:solidFill>
                <a:latin typeface="Advent Pro Light"/>
                <a:ea typeface="Advent Pro Light"/>
                <a:cs typeface="Advent Pro Light"/>
                <a:sym typeface="Advent Pro Light"/>
              </a:defRPr>
            </a:lvl1pPr>
            <a:lvl2pPr indent="-228600" lvl="1" marL="914400" marR="0" rtl="0" algn="l">
              <a:spcBef>
                <a:spcPts val="0"/>
              </a:spcBef>
              <a:spcAft>
                <a:spcPts val="0"/>
              </a:spcAft>
              <a:buClr>
                <a:srgbClr val="434343"/>
              </a:buClr>
              <a:buSzPts val="1200"/>
              <a:buFont typeface="Advent Pro Light"/>
              <a:buNone/>
              <a:defRPr i="0" sz="1200" u="none" cap="none" strike="noStrike">
                <a:solidFill>
                  <a:srgbClr val="434343"/>
                </a:solidFill>
                <a:latin typeface="Advent Pro Light"/>
                <a:ea typeface="Advent Pro Light"/>
                <a:cs typeface="Advent Pro Light"/>
                <a:sym typeface="Advent Pro Light"/>
              </a:defRPr>
            </a:lvl2pPr>
            <a:lvl3pPr indent="-228600" lvl="2" marL="1371600" marR="0" rtl="0" algn="l">
              <a:spcBef>
                <a:spcPts val="0"/>
              </a:spcBef>
              <a:spcAft>
                <a:spcPts val="0"/>
              </a:spcAft>
              <a:buClr>
                <a:srgbClr val="434343"/>
              </a:buClr>
              <a:buSzPts val="1200"/>
              <a:buFont typeface="Advent Pro Light"/>
              <a:buNone/>
              <a:defRPr i="0" sz="1200" u="none" cap="none" strike="noStrike">
                <a:solidFill>
                  <a:srgbClr val="434343"/>
                </a:solidFill>
                <a:latin typeface="Advent Pro Light"/>
                <a:ea typeface="Advent Pro Light"/>
                <a:cs typeface="Advent Pro Light"/>
                <a:sym typeface="Advent Pro Light"/>
              </a:defRPr>
            </a:lvl3pPr>
            <a:lvl4pPr indent="-228600" lvl="3" marL="1828800" marR="0" rtl="0" algn="l">
              <a:spcBef>
                <a:spcPts val="0"/>
              </a:spcBef>
              <a:spcAft>
                <a:spcPts val="0"/>
              </a:spcAft>
              <a:buClr>
                <a:srgbClr val="434343"/>
              </a:buClr>
              <a:buSzPts val="1200"/>
              <a:buFont typeface="Advent Pro Light"/>
              <a:buNone/>
              <a:defRPr i="0" sz="1200" u="none" cap="none" strike="noStrike">
                <a:solidFill>
                  <a:srgbClr val="434343"/>
                </a:solidFill>
                <a:latin typeface="Advent Pro Light"/>
                <a:ea typeface="Advent Pro Light"/>
                <a:cs typeface="Advent Pro Light"/>
                <a:sym typeface="Advent Pro Light"/>
              </a:defRPr>
            </a:lvl4pPr>
            <a:lvl5pPr indent="-228600" lvl="4" marL="2286000" marR="0" rtl="0" algn="l">
              <a:spcBef>
                <a:spcPts val="0"/>
              </a:spcBef>
              <a:spcAft>
                <a:spcPts val="0"/>
              </a:spcAft>
              <a:buClr>
                <a:srgbClr val="434343"/>
              </a:buClr>
              <a:buSzPts val="1200"/>
              <a:buFont typeface="Advent Pro Light"/>
              <a:buNone/>
              <a:defRPr i="0" sz="1200" u="none" cap="none" strike="noStrike">
                <a:solidFill>
                  <a:srgbClr val="434343"/>
                </a:solidFill>
                <a:latin typeface="Advent Pro Light"/>
                <a:ea typeface="Advent Pro Light"/>
                <a:cs typeface="Advent Pro Light"/>
                <a:sym typeface="Advent Pro Light"/>
              </a:defRPr>
            </a:lvl5pPr>
            <a:lvl6pPr indent="-228600" lvl="5" marL="2743200" marR="0" rtl="0" algn="l">
              <a:spcBef>
                <a:spcPts val="0"/>
              </a:spcBef>
              <a:spcAft>
                <a:spcPts val="0"/>
              </a:spcAft>
              <a:buClr>
                <a:srgbClr val="434343"/>
              </a:buClr>
              <a:buSzPts val="1200"/>
              <a:buFont typeface="Advent Pro Light"/>
              <a:buNone/>
              <a:defRPr i="0" sz="1200" u="none" cap="none" strike="noStrike">
                <a:solidFill>
                  <a:srgbClr val="434343"/>
                </a:solidFill>
                <a:latin typeface="Advent Pro Light"/>
                <a:ea typeface="Advent Pro Light"/>
                <a:cs typeface="Advent Pro Light"/>
                <a:sym typeface="Advent Pro Light"/>
              </a:defRPr>
            </a:lvl6pPr>
            <a:lvl7pPr indent="-228600" lvl="6" marL="3200400" marR="0" rtl="0" algn="l">
              <a:spcBef>
                <a:spcPts val="0"/>
              </a:spcBef>
              <a:spcAft>
                <a:spcPts val="0"/>
              </a:spcAft>
              <a:buClr>
                <a:srgbClr val="434343"/>
              </a:buClr>
              <a:buSzPts val="1200"/>
              <a:buFont typeface="Advent Pro Light"/>
              <a:buNone/>
              <a:defRPr i="0" sz="1200" u="none" cap="none" strike="noStrike">
                <a:solidFill>
                  <a:srgbClr val="434343"/>
                </a:solidFill>
                <a:latin typeface="Advent Pro Light"/>
                <a:ea typeface="Advent Pro Light"/>
                <a:cs typeface="Advent Pro Light"/>
                <a:sym typeface="Advent Pro Light"/>
              </a:defRPr>
            </a:lvl7pPr>
            <a:lvl8pPr indent="-228600" lvl="7" marL="3657600" marR="0" rtl="0" algn="l">
              <a:spcBef>
                <a:spcPts val="0"/>
              </a:spcBef>
              <a:spcAft>
                <a:spcPts val="0"/>
              </a:spcAft>
              <a:buClr>
                <a:srgbClr val="434343"/>
              </a:buClr>
              <a:buSzPts val="1200"/>
              <a:buFont typeface="Advent Pro Light"/>
              <a:buNone/>
              <a:defRPr i="0" sz="1200" u="none" cap="none" strike="noStrike">
                <a:solidFill>
                  <a:srgbClr val="434343"/>
                </a:solidFill>
                <a:latin typeface="Advent Pro Light"/>
                <a:ea typeface="Advent Pro Light"/>
                <a:cs typeface="Advent Pro Light"/>
                <a:sym typeface="Advent Pro Light"/>
              </a:defRPr>
            </a:lvl8pPr>
            <a:lvl9pPr indent="-228600" lvl="8" marL="4114800" marR="0" rtl="0" algn="l">
              <a:spcBef>
                <a:spcPts val="0"/>
              </a:spcBef>
              <a:spcAft>
                <a:spcPts val="0"/>
              </a:spcAft>
              <a:buClr>
                <a:srgbClr val="434343"/>
              </a:buClr>
              <a:buSzPts val="1200"/>
              <a:buFont typeface="Advent Pro Light"/>
              <a:buNone/>
              <a:defRPr i="0" sz="1200" u="none" cap="none" strike="noStrike">
                <a:solidFill>
                  <a:srgbClr val="434343"/>
                </a:solidFill>
                <a:latin typeface="Advent Pro Light"/>
                <a:ea typeface="Advent Pro Light"/>
                <a:cs typeface="Advent Pro Light"/>
                <a:sym typeface="Advent Pro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434343"/>
                </a:solidFill>
                <a:latin typeface="Advent Pro Light"/>
                <a:ea typeface="Advent Pro Light"/>
                <a:cs typeface="Advent Pro Light"/>
                <a:sym typeface="Advent Pro Light"/>
              </a:defRPr>
            </a:lvl1pPr>
            <a:lvl2pPr lvl="1" algn="r">
              <a:buNone/>
              <a:defRPr sz="1300">
                <a:solidFill>
                  <a:srgbClr val="434343"/>
                </a:solidFill>
                <a:latin typeface="Advent Pro Light"/>
                <a:ea typeface="Advent Pro Light"/>
                <a:cs typeface="Advent Pro Light"/>
                <a:sym typeface="Advent Pro Light"/>
              </a:defRPr>
            </a:lvl2pPr>
            <a:lvl3pPr lvl="2" algn="r">
              <a:buNone/>
              <a:defRPr sz="1300">
                <a:solidFill>
                  <a:srgbClr val="434343"/>
                </a:solidFill>
                <a:latin typeface="Advent Pro Light"/>
                <a:ea typeface="Advent Pro Light"/>
                <a:cs typeface="Advent Pro Light"/>
                <a:sym typeface="Advent Pro Light"/>
              </a:defRPr>
            </a:lvl3pPr>
            <a:lvl4pPr lvl="3" algn="r">
              <a:buNone/>
              <a:defRPr sz="1300">
                <a:solidFill>
                  <a:srgbClr val="434343"/>
                </a:solidFill>
                <a:latin typeface="Advent Pro Light"/>
                <a:ea typeface="Advent Pro Light"/>
                <a:cs typeface="Advent Pro Light"/>
                <a:sym typeface="Advent Pro Light"/>
              </a:defRPr>
            </a:lvl4pPr>
            <a:lvl5pPr lvl="4" algn="r">
              <a:buNone/>
              <a:defRPr sz="1300">
                <a:solidFill>
                  <a:srgbClr val="434343"/>
                </a:solidFill>
                <a:latin typeface="Advent Pro Light"/>
                <a:ea typeface="Advent Pro Light"/>
                <a:cs typeface="Advent Pro Light"/>
                <a:sym typeface="Advent Pro Light"/>
              </a:defRPr>
            </a:lvl5pPr>
            <a:lvl6pPr lvl="5" algn="r">
              <a:buNone/>
              <a:defRPr sz="1300">
                <a:solidFill>
                  <a:srgbClr val="434343"/>
                </a:solidFill>
                <a:latin typeface="Advent Pro Light"/>
                <a:ea typeface="Advent Pro Light"/>
                <a:cs typeface="Advent Pro Light"/>
                <a:sym typeface="Advent Pro Light"/>
              </a:defRPr>
            </a:lvl6pPr>
            <a:lvl7pPr lvl="6" algn="r">
              <a:buNone/>
              <a:defRPr sz="1300">
                <a:solidFill>
                  <a:srgbClr val="434343"/>
                </a:solidFill>
                <a:latin typeface="Advent Pro Light"/>
                <a:ea typeface="Advent Pro Light"/>
                <a:cs typeface="Advent Pro Light"/>
                <a:sym typeface="Advent Pro Light"/>
              </a:defRPr>
            </a:lvl7pPr>
            <a:lvl8pPr lvl="7" algn="r">
              <a:buNone/>
              <a:defRPr sz="1300">
                <a:solidFill>
                  <a:srgbClr val="434343"/>
                </a:solidFill>
                <a:latin typeface="Advent Pro Light"/>
                <a:ea typeface="Advent Pro Light"/>
                <a:cs typeface="Advent Pro Light"/>
                <a:sym typeface="Advent Pro Light"/>
              </a:defRPr>
            </a:lvl8pPr>
            <a:lvl9pPr lvl="8" algn="r">
              <a:buNone/>
              <a:defRPr sz="1300">
                <a:solidFill>
                  <a:srgbClr val="434343"/>
                </a:solidFill>
                <a:latin typeface="Advent Pro Light"/>
                <a:ea typeface="Advent Pro Light"/>
                <a:cs typeface="Advent Pro Light"/>
                <a:sym typeface="Advent Pro Light"/>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58" name="Shape 158"/>
        <p:cNvGrpSpPr/>
        <p:nvPr/>
      </p:nvGrpSpPr>
      <p:grpSpPr>
        <a:xfrm>
          <a:off x="0" y="0"/>
          <a:ext cx="0" cy="0"/>
          <a:chOff x="0" y="0"/>
          <a:chExt cx="0" cy="0"/>
        </a:xfrm>
      </p:grpSpPr>
      <p:sp>
        <p:nvSpPr>
          <p:cNvPr id="159" name="Google Shape;159;p30"/>
          <p:cNvSpPr txBox="1"/>
          <p:nvPr>
            <p:ph type="title"/>
          </p:nvPr>
        </p:nvSpPr>
        <p:spPr>
          <a:xfrm>
            <a:off x="1629349" y="731450"/>
            <a:ext cx="5885400" cy="12522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rgbClr val="434343"/>
              </a:buClr>
              <a:buSzPts val="700"/>
              <a:buFont typeface="Oswald SemiBold"/>
              <a:buNone/>
              <a:defRPr i="0" sz="3300" u="none" cap="none" strike="noStrike">
                <a:solidFill>
                  <a:srgbClr val="434343"/>
                </a:solidFill>
                <a:latin typeface="Oswald SemiBold"/>
                <a:ea typeface="Oswald SemiBold"/>
                <a:cs typeface="Oswald SemiBold"/>
                <a:sym typeface="Oswald SemiBold"/>
              </a:defRPr>
            </a:lvl1pPr>
            <a:lvl2pPr lvl="1" rtl="0">
              <a:spcBef>
                <a:spcPts val="0"/>
              </a:spcBef>
              <a:spcAft>
                <a:spcPts val="0"/>
              </a:spcAft>
              <a:buClr>
                <a:srgbClr val="434343"/>
              </a:buClr>
              <a:buSzPts val="700"/>
              <a:buFont typeface="Oswald SemiBold"/>
              <a:buNone/>
              <a:defRPr sz="900">
                <a:solidFill>
                  <a:srgbClr val="434343"/>
                </a:solidFill>
                <a:latin typeface="Oswald SemiBold"/>
                <a:ea typeface="Oswald SemiBold"/>
                <a:cs typeface="Oswald SemiBold"/>
                <a:sym typeface="Oswald SemiBold"/>
              </a:defRPr>
            </a:lvl2pPr>
            <a:lvl3pPr lvl="2" rtl="0">
              <a:spcBef>
                <a:spcPts val="0"/>
              </a:spcBef>
              <a:spcAft>
                <a:spcPts val="0"/>
              </a:spcAft>
              <a:buClr>
                <a:srgbClr val="434343"/>
              </a:buClr>
              <a:buSzPts val="700"/>
              <a:buFont typeface="Oswald SemiBold"/>
              <a:buNone/>
              <a:defRPr sz="900">
                <a:solidFill>
                  <a:srgbClr val="434343"/>
                </a:solidFill>
                <a:latin typeface="Oswald SemiBold"/>
                <a:ea typeface="Oswald SemiBold"/>
                <a:cs typeface="Oswald SemiBold"/>
                <a:sym typeface="Oswald SemiBold"/>
              </a:defRPr>
            </a:lvl3pPr>
            <a:lvl4pPr lvl="3" rtl="0">
              <a:spcBef>
                <a:spcPts val="0"/>
              </a:spcBef>
              <a:spcAft>
                <a:spcPts val="0"/>
              </a:spcAft>
              <a:buClr>
                <a:srgbClr val="434343"/>
              </a:buClr>
              <a:buSzPts val="700"/>
              <a:buFont typeface="Oswald SemiBold"/>
              <a:buNone/>
              <a:defRPr sz="900">
                <a:solidFill>
                  <a:srgbClr val="434343"/>
                </a:solidFill>
                <a:latin typeface="Oswald SemiBold"/>
                <a:ea typeface="Oswald SemiBold"/>
                <a:cs typeface="Oswald SemiBold"/>
                <a:sym typeface="Oswald SemiBold"/>
              </a:defRPr>
            </a:lvl4pPr>
            <a:lvl5pPr lvl="4" rtl="0">
              <a:spcBef>
                <a:spcPts val="0"/>
              </a:spcBef>
              <a:spcAft>
                <a:spcPts val="0"/>
              </a:spcAft>
              <a:buClr>
                <a:srgbClr val="434343"/>
              </a:buClr>
              <a:buSzPts val="700"/>
              <a:buFont typeface="Oswald SemiBold"/>
              <a:buNone/>
              <a:defRPr sz="900">
                <a:solidFill>
                  <a:srgbClr val="434343"/>
                </a:solidFill>
                <a:latin typeface="Oswald SemiBold"/>
                <a:ea typeface="Oswald SemiBold"/>
                <a:cs typeface="Oswald SemiBold"/>
                <a:sym typeface="Oswald SemiBold"/>
              </a:defRPr>
            </a:lvl5pPr>
            <a:lvl6pPr lvl="5" rtl="0">
              <a:spcBef>
                <a:spcPts val="0"/>
              </a:spcBef>
              <a:spcAft>
                <a:spcPts val="0"/>
              </a:spcAft>
              <a:buClr>
                <a:srgbClr val="434343"/>
              </a:buClr>
              <a:buSzPts val="700"/>
              <a:buFont typeface="Oswald SemiBold"/>
              <a:buNone/>
              <a:defRPr sz="900">
                <a:solidFill>
                  <a:srgbClr val="434343"/>
                </a:solidFill>
                <a:latin typeface="Oswald SemiBold"/>
                <a:ea typeface="Oswald SemiBold"/>
                <a:cs typeface="Oswald SemiBold"/>
                <a:sym typeface="Oswald SemiBold"/>
              </a:defRPr>
            </a:lvl6pPr>
            <a:lvl7pPr lvl="6" rtl="0">
              <a:spcBef>
                <a:spcPts val="0"/>
              </a:spcBef>
              <a:spcAft>
                <a:spcPts val="0"/>
              </a:spcAft>
              <a:buClr>
                <a:srgbClr val="434343"/>
              </a:buClr>
              <a:buSzPts val="700"/>
              <a:buFont typeface="Oswald SemiBold"/>
              <a:buNone/>
              <a:defRPr sz="900">
                <a:solidFill>
                  <a:srgbClr val="434343"/>
                </a:solidFill>
                <a:latin typeface="Oswald SemiBold"/>
                <a:ea typeface="Oswald SemiBold"/>
                <a:cs typeface="Oswald SemiBold"/>
                <a:sym typeface="Oswald SemiBold"/>
              </a:defRPr>
            </a:lvl7pPr>
            <a:lvl8pPr lvl="7" rtl="0">
              <a:spcBef>
                <a:spcPts val="0"/>
              </a:spcBef>
              <a:spcAft>
                <a:spcPts val="0"/>
              </a:spcAft>
              <a:buClr>
                <a:srgbClr val="434343"/>
              </a:buClr>
              <a:buSzPts val="700"/>
              <a:buFont typeface="Oswald SemiBold"/>
              <a:buNone/>
              <a:defRPr sz="900">
                <a:solidFill>
                  <a:srgbClr val="434343"/>
                </a:solidFill>
                <a:latin typeface="Oswald SemiBold"/>
                <a:ea typeface="Oswald SemiBold"/>
                <a:cs typeface="Oswald SemiBold"/>
                <a:sym typeface="Oswald SemiBold"/>
              </a:defRPr>
            </a:lvl8pPr>
            <a:lvl9pPr lvl="8" rtl="0">
              <a:spcBef>
                <a:spcPts val="0"/>
              </a:spcBef>
              <a:spcAft>
                <a:spcPts val="0"/>
              </a:spcAft>
              <a:buClr>
                <a:srgbClr val="434343"/>
              </a:buClr>
              <a:buSzPts val="700"/>
              <a:buFont typeface="Oswald SemiBold"/>
              <a:buNone/>
              <a:defRPr sz="900">
                <a:solidFill>
                  <a:srgbClr val="434343"/>
                </a:solidFill>
                <a:latin typeface="Oswald SemiBold"/>
                <a:ea typeface="Oswald SemiBold"/>
                <a:cs typeface="Oswald SemiBold"/>
                <a:sym typeface="Oswald SemiBold"/>
              </a:defRPr>
            </a:lvl9pPr>
          </a:lstStyle>
          <a:p/>
        </p:txBody>
      </p:sp>
      <p:sp>
        <p:nvSpPr>
          <p:cNvPr id="160" name="Google Shape;160;p30"/>
          <p:cNvSpPr txBox="1"/>
          <p:nvPr>
            <p:ph idx="1" type="body"/>
          </p:nvPr>
        </p:nvSpPr>
        <p:spPr>
          <a:xfrm>
            <a:off x="1390725" y="2374775"/>
            <a:ext cx="4365900" cy="14775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Clr>
                <a:srgbClr val="434343"/>
              </a:buClr>
              <a:buSzPts val="1200"/>
              <a:buFont typeface="Advent Pro Light"/>
              <a:buNone/>
              <a:defRPr i="0" sz="1200" u="none" cap="none" strike="noStrike">
                <a:solidFill>
                  <a:srgbClr val="434343"/>
                </a:solidFill>
                <a:latin typeface="Advent Pro Light"/>
                <a:ea typeface="Advent Pro Light"/>
                <a:cs typeface="Advent Pro Light"/>
                <a:sym typeface="Advent Pro Light"/>
              </a:defRPr>
            </a:lvl1pPr>
            <a:lvl2pPr indent="-228600" lvl="1" marL="914400" marR="0" rtl="0" algn="l">
              <a:spcBef>
                <a:spcPts val="0"/>
              </a:spcBef>
              <a:spcAft>
                <a:spcPts val="0"/>
              </a:spcAft>
              <a:buClr>
                <a:srgbClr val="434343"/>
              </a:buClr>
              <a:buSzPts val="1200"/>
              <a:buFont typeface="Advent Pro Light"/>
              <a:buNone/>
              <a:defRPr i="0" sz="1200" u="none" cap="none" strike="noStrike">
                <a:solidFill>
                  <a:srgbClr val="434343"/>
                </a:solidFill>
                <a:latin typeface="Advent Pro Light"/>
                <a:ea typeface="Advent Pro Light"/>
                <a:cs typeface="Advent Pro Light"/>
                <a:sym typeface="Advent Pro Light"/>
              </a:defRPr>
            </a:lvl2pPr>
            <a:lvl3pPr indent="-228600" lvl="2" marL="1371600" marR="0" rtl="0" algn="l">
              <a:spcBef>
                <a:spcPts val="0"/>
              </a:spcBef>
              <a:spcAft>
                <a:spcPts val="0"/>
              </a:spcAft>
              <a:buClr>
                <a:srgbClr val="434343"/>
              </a:buClr>
              <a:buSzPts val="1200"/>
              <a:buFont typeface="Advent Pro Light"/>
              <a:buNone/>
              <a:defRPr i="0" sz="1200" u="none" cap="none" strike="noStrike">
                <a:solidFill>
                  <a:srgbClr val="434343"/>
                </a:solidFill>
                <a:latin typeface="Advent Pro Light"/>
                <a:ea typeface="Advent Pro Light"/>
                <a:cs typeface="Advent Pro Light"/>
                <a:sym typeface="Advent Pro Light"/>
              </a:defRPr>
            </a:lvl3pPr>
            <a:lvl4pPr indent="-228600" lvl="3" marL="1828800" marR="0" rtl="0" algn="l">
              <a:spcBef>
                <a:spcPts val="0"/>
              </a:spcBef>
              <a:spcAft>
                <a:spcPts val="0"/>
              </a:spcAft>
              <a:buClr>
                <a:srgbClr val="434343"/>
              </a:buClr>
              <a:buSzPts val="1200"/>
              <a:buFont typeface="Advent Pro Light"/>
              <a:buNone/>
              <a:defRPr i="0" sz="1200" u="none" cap="none" strike="noStrike">
                <a:solidFill>
                  <a:srgbClr val="434343"/>
                </a:solidFill>
                <a:latin typeface="Advent Pro Light"/>
                <a:ea typeface="Advent Pro Light"/>
                <a:cs typeface="Advent Pro Light"/>
                <a:sym typeface="Advent Pro Light"/>
              </a:defRPr>
            </a:lvl4pPr>
            <a:lvl5pPr indent="-228600" lvl="4" marL="2286000" marR="0" rtl="0" algn="l">
              <a:spcBef>
                <a:spcPts val="0"/>
              </a:spcBef>
              <a:spcAft>
                <a:spcPts val="0"/>
              </a:spcAft>
              <a:buClr>
                <a:srgbClr val="434343"/>
              </a:buClr>
              <a:buSzPts val="1200"/>
              <a:buFont typeface="Advent Pro Light"/>
              <a:buNone/>
              <a:defRPr i="0" sz="1200" u="none" cap="none" strike="noStrike">
                <a:solidFill>
                  <a:srgbClr val="434343"/>
                </a:solidFill>
                <a:latin typeface="Advent Pro Light"/>
                <a:ea typeface="Advent Pro Light"/>
                <a:cs typeface="Advent Pro Light"/>
                <a:sym typeface="Advent Pro Light"/>
              </a:defRPr>
            </a:lvl5pPr>
            <a:lvl6pPr indent="-228600" lvl="5" marL="2743200" marR="0" rtl="0" algn="l">
              <a:spcBef>
                <a:spcPts val="0"/>
              </a:spcBef>
              <a:spcAft>
                <a:spcPts val="0"/>
              </a:spcAft>
              <a:buClr>
                <a:srgbClr val="434343"/>
              </a:buClr>
              <a:buSzPts val="1200"/>
              <a:buFont typeface="Advent Pro Light"/>
              <a:buNone/>
              <a:defRPr i="0" sz="1200" u="none" cap="none" strike="noStrike">
                <a:solidFill>
                  <a:srgbClr val="434343"/>
                </a:solidFill>
                <a:latin typeface="Advent Pro Light"/>
                <a:ea typeface="Advent Pro Light"/>
                <a:cs typeface="Advent Pro Light"/>
                <a:sym typeface="Advent Pro Light"/>
              </a:defRPr>
            </a:lvl6pPr>
            <a:lvl7pPr indent="-228600" lvl="6" marL="3200400" marR="0" rtl="0" algn="l">
              <a:spcBef>
                <a:spcPts val="0"/>
              </a:spcBef>
              <a:spcAft>
                <a:spcPts val="0"/>
              </a:spcAft>
              <a:buClr>
                <a:srgbClr val="434343"/>
              </a:buClr>
              <a:buSzPts val="1200"/>
              <a:buFont typeface="Advent Pro Light"/>
              <a:buNone/>
              <a:defRPr i="0" sz="1200" u="none" cap="none" strike="noStrike">
                <a:solidFill>
                  <a:srgbClr val="434343"/>
                </a:solidFill>
                <a:latin typeface="Advent Pro Light"/>
                <a:ea typeface="Advent Pro Light"/>
                <a:cs typeface="Advent Pro Light"/>
                <a:sym typeface="Advent Pro Light"/>
              </a:defRPr>
            </a:lvl7pPr>
            <a:lvl8pPr indent="-228600" lvl="7" marL="3657600" marR="0" rtl="0" algn="l">
              <a:spcBef>
                <a:spcPts val="0"/>
              </a:spcBef>
              <a:spcAft>
                <a:spcPts val="0"/>
              </a:spcAft>
              <a:buClr>
                <a:srgbClr val="434343"/>
              </a:buClr>
              <a:buSzPts val="1200"/>
              <a:buFont typeface="Advent Pro Light"/>
              <a:buNone/>
              <a:defRPr i="0" sz="1200" u="none" cap="none" strike="noStrike">
                <a:solidFill>
                  <a:srgbClr val="434343"/>
                </a:solidFill>
                <a:latin typeface="Advent Pro Light"/>
                <a:ea typeface="Advent Pro Light"/>
                <a:cs typeface="Advent Pro Light"/>
                <a:sym typeface="Advent Pro Light"/>
              </a:defRPr>
            </a:lvl8pPr>
            <a:lvl9pPr indent="-228600" lvl="8" marL="4114800" marR="0" rtl="0" algn="l">
              <a:spcBef>
                <a:spcPts val="0"/>
              </a:spcBef>
              <a:spcAft>
                <a:spcPts val="0"/>
              </a:spcAft>
              <a:buClr>
                <a:srgbClr val="434343"/>
              </a:buClr>
              <a:buSzPts val="1200"/>
              <a:buFont typeface="Advent Pro Light"/>
              <a:buNone/>
              <a:defRPr i="0" sz="1200" u="none" cap="none" strike="noStrike">
                <a:solidFill>
                  <a:srgbClr val="434343"/>
                </a:solidFill>
                <a:latin typeface="Advent Pro Light"/>
                <a:ea typeface="Advent Pro Light"/>
                <a:cs typeface="Advent Pro Light"/>
                <a:sym typeface="Advent Pro Light"/>
              </a:defRPr>
            </a:lvl9pPr>
          </a:lstStyle>
          <a:p/>
        </p:txBody>
      </p:sp>
      <p:sp>
        <p:nvSpPr>
          <p:cNvPr id="161" name="Google Shape;161;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rgbClr val="434343"/>
                </a:solidFill>
                <a:latin typeface="Advent Pro Light"/>
                <a:ea typeface="Advent Pro Light"/>
                <a:cs typeface="Advent Pro Light"/>
                <a:sym typeface="Advent Pro Light"/>
              </a:defRPr>
            </a:lvl1pPr>
            <a:lvl2pPr lvl="1" rtl="0" algn="r">
              <a:buNone/>
              <a:defRPr sz="1300">
                <a:solidFill>
                  <a:srgbClr val="434343"/>
                </a:solidFill>
                <a:latin typeface="Advent Pro Light"/>
                <a:ea typeface="Advent Pro Light"/>
                <a:cs typeface="Advent Pro Light"/>
                <a:sym typeface="Advent Pro Light"/>
              </a:defRPr>
            </a:lvl2pPr>
            <a:lvl3pPr lvl="2" rtl="0" algn="r">
              <a:buNone/>
              <a:defRPr sz="1300">
                <a:solidFill>
                  <a:srgbClr val="434343"/>
                </a:solidFill>
                <a:latin typeface="Advent Pro Light"/>
                <a:ea typeface="Advent Pro Light"/>
                <a:cs typeface="Advent Pro Light"/>
                <a:sym typeface="Advent Pro Light"/>
              </a:defRPr>
            </a:lvl3pPr>
            <a:lvl4pPr lvl="3" rtl="0" algn="r">
              <a:buNone/>
              <a:defRPr sz="1300">
                <a:solidFill>
                  <a:srgbClr val="434343"/>
                </a:solidFill>
                <a:latin typeface="Advent Pro Light"/>
                <a:ea typeface="Advent Pro Light"/>
                <a:cs typeface="Advent Pro Light"/>
                <a:sym typeface="Advent Pro Light"/>
              </a:defRPr>
            </a:lvl4pPr>
            <a:lvl5pPr lvl="4" rtl="0" algn="r">
              <a:buNone/>
              <a:defRPr sz="1300">
                <a:solidFill>
                  <a:srgbClr val="434343"/>
                </a:solidFill>
                <a:latin typeface="Advent Pro Light"/>
                <a:ea typeface="Advent Pro Light"/>
                <a:cs typeface="Advent Pro Light"/>
                <a:sym typeface="Advent Pro Light"/>
              </a:defRPr>
            </a:lvl5pPr>
            <a:lvl6pPr lvl="5" rtl="0" algn="r">
              <a:buNone/>
              <a:defRPr sz="1300">
                <a:solidFill>
                  <a:srgbClr val="434343"/>
                </a:solidFill>
                <a:latin typeface="Advent Pro Light"/>
                <a:ea typeface="Advent Pro Light"/>
                <a:cs typeface="Advent Pro Light"/>
                <a:sym typeface="Advent Pro Light"/>
              </a:defRPr>
            </a:lvl6pPr>
            <a:lvl7pPr lvl="6" rtl="0" algn="r">
              <a:buNone/>
              <a:defRPr sz="1300">
                <a:solidFill>
                  <a:srgbClr val="434343"/>
                </a:solidFill>
                <a:latin typeface="Advent Pro Light"/>
                <a:ea typeface="Advent Pro Light"/>
                <a:cs typeface="Advent Pro Light"/>
                <a:sym typeface="Advent Pro Light"/>
              </a:defRPr>
            </a:lvl7pPr>
            <a:lvl8pPr lvl="7" rtl="0" algn="r">
              <a:buNone/>
              <a:defRPr sz="1300">
                <a:solidFill>
                  <a:srgbClr val="434343"/>
                </a:solidFill>
                <a:latin typeface="Advent Pro Light"/>
                <a:ea typeface="Advent Pro Light"/>
                <a:cs typeface="Advent Pro Light"/>
                <a:sym typeface="Advent Pro Light"/>
              </a:defRPr>
            </a:lvl8pPr>
            <a:lvl9pPr lvl="8" rtl="0" algn="r">
              <a:buNone/>
              <a:defRPr sz="1300">
                <a:solidFill>
                  <a:srgbClr val="434343"/>
                </a:solidFill>
                <a:latin typeface="Advent Pro Light"/>
                <a:ea typeface="Advent Pro Light"/>
                <a:cs typeface="Advent Pro Light"/>
                <a:sym typeface="Advent Pro Light"/>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8.png"/><Relationship Id="rId5" Type="http://schemas.openxmlformats.org/officeDocument/2006/relationships/image" Target="../media/image19.png"/><Relationship Id="rId6"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2.png"/><Relationship Id="rId5"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hyperlink" Target="https://hopteo.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26.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9"/>
          <p:cNvSpPr txBox="1"/>
          <p:nvPr/>
        </p:nvSpPr>
        <p:spPr>
          <a:xfrm>
            <a:off x="7236700" y="4615375"/>
            <a:ext cx="1610100" cy="3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500">
                <a:solidFill>
                  <a:schemeClr val="lt1"/>
                </a:solidFill>
                <a:latin typeface="Oswald"/>
                <a:ea typeface="Oswald"/>
                <a:cs typeface="Oswald"/>
                <a:sym typeface="Oswald"/>
              </a:rPr>
              <a:t>Omer Boutillier</a:t>
            </a:r>
            <a:endParaRPr sz="1500">
              <a:solidFill>
                <a:schemeClr val="lt1"/>
              </a:solidFill>
              <a:latin typeface="Oswald"/>
              <a:ea typeface="Oswald"/>
              <a:cs typeface="Oswald"/>
              <a:sym typeface="Oswald"/>
            </a:endParaRPr>
          </a:p>
        </p:txBody>
      </p:sp>
      <p:sp>
        <p:nvSpPr>
          <p:cNvPr id="316" name="Google Shape;316;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317" name="Google Shape;317;p59"/>
          <p:cNvPicPr preferRelativeResize="0"/>
          <p:nvPr/>
        </p:nvPicPr>
        <p:blipFill>
          <a:blip r:embed="rId3">
            <a:alphaModFix/>
          </a:blip>
          <a:stretch>
            <a:fillRect/>
          </a:stretch>
        </p:blipFill>
        <p:spPr>
          <a:xfrm>
            <a:off x="2517038" y="994050"/>
            <a:ext cx="4109925" cy="1235950"/>
          </a:xfrm>
          <a:prstGeom prst="rect">
            <a:avLst/>
          </a:prstGeom>
          <a:noFill/>
          <a:ln>
            <a:noFill/>
          </a:ln>
        </p:spPr>
      </p:pic>
      <p:sp>
        <p:nvSpPr>
          <p:cNvPr id="318" name="Google Shape;318;p59"/>
          <p:cNvSpPr txBox="1"/>
          <p:nvPr/>
        </p:nvSpPr>
        <p:spPr>
          <a:xfrm>
            <a:off x="186400" y="4578175"/>
            <a:ext cx="1755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lt1"/>
                </a:solidFill>
                <a:latin typeface="Oswald"/>
                <a:ea typeface="Oswald"/>
                <a:cs typeface="Oswald"/>
                <a:sym typeface="Oswald"/>
              </a:rPr>
              <a:t>Soutenance PCE</a:t>
            </a:r>
            <a:endParaRPr sz="1500">
              <a:solidFill>
                <a:schemeClr val="lt1"/>
              </a:solidFill>
              <a:latin typeface="Oswald"/>
              <a:ea typeface="Oswald"/>
              <a:cs typeface="Oswald"/>
              <a:sym typeface="Oswald"/>
            </a:endParaRPr>
          </a:p>
        </p:txBody>
      </p:sp>
      <p:sp>
        <p:nvSpPr>
          <p:cNvPr id="319" name="Google Shape;319;p59"/>
          <p:cNvSpPr txBox="1"/>
          <p:nvPr/>
        </p:nvSpPr>
        <p:spPr>
          <a:xfrm>
            <a:off x="505350" y="2977775"/>
            <a:ext cx="81333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300">
                <a:solidFill>
                  <a:schemeClr val="lt1"/>
                </a:solidFill>
                <a:latin typeface="Oswald"/>
                <a:ea typeface="Oswald"/>
                <a:cs typeface="Oswald"/>
                <a:sym typeface="Oswald"/>
              </a:rPr>
              <a:t>Comment développer une application mobile pour qu’elle s’adapte à un trafic croissant ?</a:t>
            </a:r>
            <a:endParaRPr sz="2300">
              <a:solidFill>
                <a:schemeClr val="lt1"/>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8"/>
          <p:cNvSpPr txBox="1"/>
          <p:nvPr/>
        </p:nvSpPr>
        <p:spPr>
          <a:xfrm>
            <a:off x="1607550" y="251150"/>
            <a:ext cx="5928900" cy="87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100">
                <a:solidFill>
                  <a:srgbClr val="434343"/>
                </a:solidFill>
                <a:latin typeface="Oswald SemiBold"/>
                <a:ea typeface="Oswald SemiBold"/>
                <a:cs typeface="Oswald SemiBold"/>
                <a:sym typeface="Oswald SemiBold"/>
              </a:rPr>
              <a:t>Fonctions de l’API</a:t>
            </a:r>
            <a:endParaRPr sz="3100">
              <a:solidFill>
                <a:srgbClr val="434343"/>
              </a:solidFill>
              <a:latin typeface="Oswald SemiBold"/>
              <a:ea typeface="Oswald SemiBold"/>
              <a:cs typeface="Oswald SemiBold"/>
              <a:sym typeface="Oswald SemiBold"/>
            </a:endParaRPr>
          </a:p>
        </p:txBody>
      </p:sp>
      <p:sp>
        <p:nvSpPr>
          <p:cNvPr id="428" name="Google Shape;428;p68"/>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latin typeface="Oswald"/>
                <a:ea typeface="Oswald"/>
                <a:cs typeface="Oswald"/>
                <a:sym typeface="Oswald"/>
              </a:rPr>
              <a:t>‹#›</a:t>
            </a:fld>
            <a:endParaRPr b="1" sz="2000">
              <a:latin typeface="Oswald"/>
              <a:ea typeface="Oswald"/>
              <a:cs typeface="Oswald"/>
              <a:sym typeface="Oswald"/>
            </a:endParaRPr>
          </a:p>
        </p:txBody>
      </p:sp>
      <p:pic>
        <p:nvPicPr>
          <p:cNvPr id="429" name="Google Shape;429;p68"/>
          <p:cNvPicPr preferRelativeResize="0"/>
          <p:nvPr/>
        </p:nvPicPr>
        <p:blipFill>
          <a:blip r:embed="rId3">
            <a:alphaModFix/>
          </a:blip>
          <a:stretch>
            <a:fillRect/>
          </a:stretch>
        </p:blipFill>
        <p:spPr>
          <a:xfrm>
            <a:off x="942122" y="960075"/>
            <a:ext cx="2016961" cy="3878625"/>
          </a:xfrm>
          <a:prstGeom prst="rect">
            <a:avLst/>
          </a:prstGeom>
          <a:noFill/>
          <a:ln>
            <a:noFill/>
          </a:ln>
        </p:spPr>
      </p:pic>
      <p:sp>
        <p:nvSpPr>
          <p:cNvPr id="430" name="Google Shape;430;p68"/>
          <p:cNvSpPr txBox="1"/>
          <p:nvPr/>
        </p:nvSpPr>
        <p:spPr>
          <a:xfrm>
            <a:off x="3636900" y="2252888"/>
            <a:ext cx="51177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Century Gothic"/>
              <a:buChar char="●"/>
            </a:pPr>
            <a:r>
              <a:rPr lang="fr" sz="1800">
                <a:solidFill>
                  <a:schemeClr val="dk1"/>
                </a:solidFill>
                <a:latin typeface="Century Gothic"/>
                <a:ea typeface="Century Gothic"/>
                <a:cs typeface="Century Gothic"/>
                <a:sym typeface="Century Gothic"/>
              </a:rPr>
              <a:t>Demander une nouvelle pile de cartes</a:t>
            </a:r>
            <a:endParaRPr sz="1800">
              <a:solidFill>
                <a:schemeClr val="dk1"/>
              </a:solidFill>
              <a:latin typeface="Century Gothic"/>
              <a:ea typeface="Century Gothic"/>
              <a:cs typeface="Century Gothic"/>
              <a:sym typeface="Century Gothic"/>
            </a:endParaRPr>
          </a:p>
        </p:txBody>
      </p:sp>
      <p:sp>
        <p:nvSpPr>
          <p:cNvPr id="431" name="Google Shape;431;p68"/>
          <p:cNvSpPr txBox="1"/>
          <p:nvPr/>
        </p:nvSpPr>
        <p:spPr>
          <a:xfrm>
            <a:off x="-22350" y="0"/>
            <a:ext cx="2963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rgbClr val="888888"/>
                </a:solidFill>
                <a:latin typeface="Oswald SemiBold"/>
                <a:ea typeface="Oswald SemiBold"/>
                <a:cs typeface="Oswald SemiBold"/>
                <a:sym typeface="Oswald SemiBold"/>
              </a:rPr>
              <a:t>2 - Développer et faire évoluer l’API</a:t>
            </a:r>
            <a:endParaRPr>
              <a:solidFill>
                <a:srgbClr val="888888"/>
              </a:solidFill>
              <a:latin typeface="Oswald SemiBold"/>
              <a:ea typeface="Oswald SemiBold"/>
              <a:cs typeface="Oswald SemiBold"/>
              <a:sym typeface="Oswald SemiBold"/>
            </a:endParaRPr>
          </a:p>
        </p:txBody>
      </p:sp>
      <p:sp>
        <p:nvSpPr>
          <p:cNvPr id="432" name="Google Shape;432;p68"/>
          <p:cNvSpPr txBox="1"/>
          <p:nvPr/>
        </p:nvSpPr>
        <p:spPr>
          <a:xfrm>
            <a:off x="3636900" y="3048213"/>
            <a:ext cx="51177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Century Gothic"/>
              <a:buChar char="●"/>
            </a:pPr>
            <a:r>
              <a:rPr lang="fr" sz="1800">
                <a:solidFill>
                  <a:schemeClr val="dk1"/>
                </a:solidFill>
                <a:latin typeface="Century Gothic"/>
                <a:ea typeface="Century Gothic"/>
                <a:cs typeface="Century Gothic"/>
                <a:sym typeface="Century Gothic"/>
              </a:rPr>
              <a:t>Envoyer une série de nouveaux swipes</a:t>
            </a:r>
            <a:endParaRPr sz="1800">
              <a:solidFill>
                <a:schemeClr val="dk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9"/>
          <p:cNvSpPr txBox="1"/>
          <p:nvPr/>
        </p:nvSpPr>
        <p:spPr>
          <a:xfrm>
            <a:off x="1607550" y="239475"/>
            <a:ext cx="5928900" cy="87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100">
                <a:solidFill>
                  <a:srgbClr val="434343"/>
                </a:solidFill>
                <a:latin typeface="Oswald SemiBold"/>
                <a:ea typeface="Oswald SemiBold"/>
                <a:cs typeface="Oswald SemiBold"/>
                <a:sym typeface="Oswald SemiBold"/>
              </a:rPr>
              <a:t>Fonctions </a:t>
            </a:r>
            <a:r>
              <a:rPr lang="fr" sz="3100">
                <a:solidFill>
                  <a:srgbClr val="434343"/>
                </a:solidFill>
                <a:latin typeface="Oswald SemiBold"/>
                <a:ea typeface="Oswald SemiBold"/>
                <a:cs typeface="Oswald SemiBold"/>
                <a:sym typeface="Oswald SemiBold"/>
              </a:rPr>
              <a:t>de l’API</a:t>
            </a:r>
            <a:endParaRPr sz="3100">
              <a:solidFill>
                <a:srgbClr val="434343"/>
              </a:solidFill>
              <a:latin typeface="Oswald SemiBold"/>
              <a:ea typeface="Oswald SemiBold"/>
              <a:cs typeface="Oswald SemiBold"/>
              <a:sym typeface="Oswald SemiBold"/>
            </a:endParaRPr>
          </a:p>
        </p:txBody>
      </p:sp>
      <p:sp>
        <p:nvSpPr>
          <p:cNvPr id="438" name="Google Shape;438;p69"/>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latin typeface="Oswald"/>
                <a:ea typeface="Oswald"/>
                <a:cs typeface="Oswald"/>
                <a:sym typeface="Oswald"/>
              </a:rPr>
              <a:t>‹#›</a:t>
            </a:fld>
            <a:endParaRPr b="1" sz="2000">
              <a:latin typeface="Oswald"/>
              <a:ea typeface="Oswald"/>
              <a:cs typeface="Oswald"/>
              <a:sym typeface="Oswald"/>
            </a:endParaRPr>
          </a:p>
        </p:txBody>
      </p:sp>
      <p:sp>
        <p:nvSpPr>
          <p:cNvPr id="439" name="Google Shape;439;p69"/>
          <p:cNvSpPr txBox="1"/>
          <p:nvPr/>
        </p:nvSpPr>
        <p:spPr>
          <a:xfrm>
            <a:off x="4559000" y="1112475"/>
            <a:ext cx="43461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 sz="1600" u="sng">
                <a:solidFill>
                  <a:srgbClr val="3D85C6"/>
                </a:solidFill>
                <a:latin typeface="Oswald"/>
                <a:ea typeface="Oswald"/>
                <a:cs typeface="Oswald"/>
                <a:sym typeface="Oswald"/>
              </a:rPr>
              <a:t>https://app.hopteo.com/api/v0/cards/nextPile/:idCards</a:t>
            </a:r>
            <a:endParaRPr sz="1600" u="sng">
              <a:solidFill>
                <a:srgbClr val="3D85C6"/>
              </a:solidFill>
              <a:latin typeface="Oswald"/>
              <a:ea typeface="Oswald"/>
              <a:cs typeface="Oswald"/>
              <a:sym typeface="Oswald"/>
            </a:endParaRPr>
          </a:p>
        </p:txBody>
      </p:sp>
      <p:pic>
        <p:nvPicPr>
          <p:cNvPr id="440" name="Google Shape;440;p69"/>
          <p:cNvPicPr preferRelativeResize="0"/>
          <p:nvPr/>
        </p:nvPicPr>
        <p:blipFill rotWithShape="1">
          <a:blip r:embed="rId3">
            <a:alphaModFix/>
          </a:blip>
          <a:srcRect b="17478" l="0" r="15203" t="0"/>
          <a:stretch/>
        </p:blipFill>
        <p:spPr>
          <a:xfrm>
            <a:off x="2475000" y="1645875"/>
            <a:ext cx="5033824" cy="3208951"/>
          </a:xfrm>
          <a:prstGeom prst="rect">
            <a:avLst/>
          </a:prstGeom>
          <a:noFill/>
          <a:ln>
            <a:noFill/>
          </a:ln>
        </p:spPr>
      </p:pic>
      <p:sp>
        <p:nvSpPr>
          <p:cNvPr id="441" name="Google Shape;441;p69"/>
          <p:cNvSpPr/>
          <p:nvPr/>
        </p:nvSpPr>
        <p:spPr>
          <a:xfrm>
            <a:off x="2627400" y="2394500"/>
            <a:ext cx="249300" cy="873000"/>
          </a:xfrm>
          <a:prstGeom prst="leftBrace">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9"/>
          <p:cNvSpPr/>
          <p:nvPr/>
        </p:nvSpPr>
        <p:spPr>
          <a:xfrm>
            <a:off x="2627400" y="3343275"/>
            <a:ext cx="249300" cy="873000"/>
          </a:xfrm>
          <a:prstGeom prst="leftBrace">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9"/>
          <p:cNvSpPr txBox="1"/>
          <p:nvPr>
            <p:ph idx="4294967295" type="title"/>
          </p:nvPr>
        </p:nvSpPr>
        <p:spPr>
          <a:xfrm>
            <a:off x="292250" y="2576150"/>
            <a:ext cx="2048100" cy="427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fr" sz="1400">
                <a:solidFill>
                  <a:schemeClr val="dk1"/>
                </a:solidFill>
              </a:rPr>
              <a:t>Chercher les cartes en BDD</a:t>
            </a:r>
            <a:endParaRPr sz="1400">
              <a:solidFill>
                <a:schemeClr val="dk1"/>
              </a:solidFill>
            </a:endParaRPr>
          </a:p>
        </p:txBody>
      </p:sp>
      <p:sp>
        <p:nvSpPr>
          <p:cNvPr id="444" name="Google Shape;444;p69"/>
          <p:cNvSpPr txBox="1"/>
          <p:nvPr>
            <p:ph idx="4294967295" type="title"/>
          </p:nvPr>
        </p:nvSpPr>
        <p:spPr>
          <a:xfrm>
            <a:off x="467600" y="3517425"/>
            <a:ext cx="1872600" cy="509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fr" sz="1400">
                <a:solidFill>
                  <a:schemeClr val="dk1"/>
                </a:solidFill>
              </a:rPr>
              <a:t>Créer la pile de carte</a:t>
            </a:r>
            <a:endParaRPr sz="1400">
              <a:solidFill>
                <a:schemeClr val="dk1"/>
              </a:solidFill>
            </a:endParaRPr>
          </a:p>
        </p:txBody>
      </p:sp>
      <p:cxnSp>
        <p:nvCxnSpPr>
          <p:cNvPr id="445" name="Google Shape;445;p69"/>
          <p:cNvCxnSpPr/>
          <p:nvPr/>
        </p:nvCxnSpPr>
        <p:spPr>
          <a:xfrm flipH="1" rot="10800000">
            <a:off x="2667000" y="4462075"/>
            <a:ext cx="371700" cy="9900"/>
          </a:xfrm>
          <a:prstGeom prst="straightConnector1">
            <a:avLst/>
          </a:prstGeom>
          <a:noFill/>
          <a:ln cap="flat" cmpd="sng" w="19050">
            <a:solidFill>
              <a:schemeClr val="accent6"/>
            </a:solidFill>
            <a:prstDash val="solid"/>
            <a:round/>
            <a:headEnd len="med" w="med" type="none"/>
            <a:tailEnd len="med" w="med" type="triangle"/>
          </a:ln>
        </p:spPr>
      </p:cxnSp>
      <p:sp>
        <p:nvSpPr>
          <p:cNvPr id="446" name="Google Shape;446;p69"/>
          <p:cNvSpPr txBox="1"/>
          <p:nvPr>
            <p:ph idx="4294967295" type="title"/>
          </p:nvPr>
        </p:nvSpPr>
        <p:spPr>
          <a:xfrm>
            <a:off x="770300" y="4179150"/>
            <a:ext cx="1570200" cy="509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fr" sz="1400">
                <a:solidFill>
                  <a:schemeClr val="dk1"/>
                </a:solidFill>
              </a:rPr>
              <a:t>Renvoyer la réponse</a:t>
            </a:r>
            <a:endParaRPr sz="1400">
              <a:solidFill>
                <a:schemeClr val="dk1"/>
              </a:solidFill>
            </a:endParaRPr>
          </a:p>
        </p:txBody>
      </p:sp>
      <p:sp>
        <p:nvSpPr>
          <p:cNvPr id="447" name="Google Shape;447;p69"/>
          <p:cNvSpPr txBox="1"/>
          <p:nvPr/>
        </p:nvSpPr>
        <p:spPr>
          <a:xfrm>
            <a:off x="770300" y="1097175"/>
            <a:ext cx="3482400" cy="461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fr" sz="1800">
                <a:solidFill>
                  <a:schemeClr val="dk1"/>
                </a:solidFill>
                <a:latin typeface="Oswald"/>
                <a:ea typeface="Oswald"/>
                <a:cs typeface="Oswald"/>
                <a:sym typeface="Oswald"/>
              </a:rPr>
              <a:t>Demander une nouvelle pile de cartes : </a:t>
            </a:r>
            <a:endParaRPr sz="1800">
              <a:solidFill>
                <a:schemeClr val="dk1"/>
              </a:solidFill>
              <a:latin typeface="Oswald"/>
              <a:ea typeface="Oswald"/>
              <a:cs typeface="Oswald"/>
              <a:sym typeface="Oswald"/>
            </a:endParaRPr>
          </a:p>
        </p:txBody>
      </p:sp>
      <p:sp>
        <p:nvSpPr>
          <p:cNvPr id="448" name="Google Shape;448;p69"/>
          <p:cNvSpPr txBox="1"/>
          <p:nvPr/>
        </p:nvSpPr>
        <p:spPr>
          <a:xfrm>
            <a:off x="-22350" y="0"/>
            <a:ext cx="2963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rgbClr val="888888"/>
                </a:solidFill>
                <a:latin typeface="Oswald SemiBold"/>
                <a:ea typeface="Oswald SemiBold"/>
                <a:cs typeface="Oswald SemiBold"/>
                <a:sym typeface="Oswald SemiBold"/>
              </a:rPr>
              <a:t>2 - Développer et faire évoluer l’API</a:t>
            </a:r>
            <a:endParaRPr>
              <a:solidFill>
                <a:srgbClr val="888888"/>
              </a:solidFill>
              <a:latin typeface="Oswald SemiBold"/>
              <a:ea typeface="Oswald SemiBold"/>
              <a:cs typeface="Oswald SemiBold"/>
              <a:sym typeface="Oswald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0"/>
          <p:cNvSpPr txBox="1"/>
          <p:nvPr/>
        </p:nvSpPr>
        <p:spPr>
          <a:xfrm>
            <a:off x="1607550" y="87075"/>
            <a:ext cx="5928900" cy="87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100">
                <a:solidFill>
                  <a:schemeClr val="dk1"/>
                </a:solidFill>
                <a:latin typeface="Oswald SemiBold"/>
                <a:ea typeface="Oswald SemiBold"/>
                <a:cs typeface="Oswald SemiBold"/>
                <a:sym typeface="Oswald SemiBold"/>
              </a:rPr>
              <a:t>Fonctions</a:t>
            </a:r>
            <a:r>
              <a:rPr lang="fr" sz="3100">
                <a:solidFill>
                  <a:schemeClr val="dk1"/>
                </a:solidFill>
                <a:latin typeface="Oswald SemiBold"/>
                <a:ea typeface="Oswald SemiBold"/>
                <a:cs typeface="Oswald SemiBold"/>
                <a:sym typeface="Oswald SemiBold"/>
              </a:rPr>
              <a:t> de l’API</a:t>
            </a:r>
            <a:endParaRPr sz="3100">
              <a:solidFill>
                <a:srgbClr val="434343"/>
              </a:solidFill>
              <a:latin typeface="Oswald SemiBold"/>
              <a:ea typeface="Oswald SemiBold"/>
              <a:cs typeface="Oswald SemiBold"/>
              <a:sym typeface="Oswald SemiBold"/>
            </a:endParaRPr>
          </a:p>
        </p:txBody>
      </p:sp>
      <p:sp>
        <p:nvSpPr>
          <p:cNvPr id="454" name="Google Shape;454;p70"/>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latin typeface="Oswald"/>
                <a:ea typeface="Oswald"/>
                <a:cs typeface="Oswald"/>
                <a:sym typeface="Oswald"/>
              </a:rPr>
              <a:t>‹#›</a:t>
            </a:fld>
            <a:endParaRPr b="1" sz="2000">
              <a:latin typeface="Oswald"/>
              <a:ea typeface="Oswald"/>
              <a:cs typeface="Oswald"/>
              <a:sym typeface="Oswald"/>
            </a:endParaRPr>
          </a:p>
        </p:txBody>
      </p:sp>
      <p:pic>
        <p:nvPicPr>
          <p:cNvPr id="455" name="Google Shape;455;p70"/>
          <p:cNvPicPr preferRelativeResize="0"/>
          <p:nvPr/>
        </p:nvPicPr>
        <p:blipFill>
          <a:blip r:embed="rId3">
            <a:alphaModFix/>
          </a:blip>
          <a:stretch>
            <a:fillRect/>
          </a:stretch>
        </p:blipFill>
        <p:spPr>
          <a:xfrm>
            <a:off x="5890950" y="960075"/>
            <a:ext cx="2016961" cy="3878625"/>
          </a:xfrm>
          <a:prstGeom prst="rect">
            <a:avLst/>
          </a:prstGeom>
          <a:noFill/>
          <a:ln>
            <a:noFill/>
          </a:ln>
        </p:spPr>
      </p:pic>
      <p:sp>
        <p:nvSpPr>
          <p:cNvPr id="456" name="Google Shape;456;p70"/>
          <p:cNvSpPr txBox="1"/>
          <p:nvPr/>
        </p:nvSpPr>
        <p:spPr>
          <a:xfrm>
            <a:off x="1004850" y="2252888"/>
            <a:ext cx="44778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Oswald"/>
              <a:buChar char="●"/>
            </a:pPr>
            <a:r>
              <a:rPr lang="fr" sz="1800">
                <a:solidFill>
                  <a:schemeClr val="dk1"/>
                </a:solidFill>
                <a:latin typeface="Oswald"/>
                <a:ea typeface="Oswald"/>
                <a:cs typeface="Oswald"/>
                <a:sym typeface="Oswald"/>
              </a:rPr>
              <a:t>Calculer le rang de chaque école</a:t>
            </a:r>
            <a:endParaRPr sz="1800">
              <a:solidFill>
                <a:schemeClr val="dk1"/>
              </a:solidFill>
              <a:latin typeface="Oswald"/>
              <a:ea typeface="Oswald"/>
              <a:cs typeface="Oswald"/>
              <a:sym typeface="Oswald"/>
            </a:endParaRPr>
          </a:p>
        </p:txBody>
      </p:sp>
      <p:sp>
        <p:nvSpPr>
          <p:cNvPr id="457" name="Google Shape;457;p70"/>
          <p:cNvSpPr txBox="1"/>
          <p:nvPr/>
        </p:nvSpPr>
        <p:spPr>
          <a:xfrm>
            <a:off x="-22350" y="0"/>
            <a:ext cx="2963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rgbClr val="888888"/>
                </a:solidFill>
                <a:latin typeface="Oswald SemiBold"/>
                <a:ea typeface="Oswald SemiBold"/>
                <a:cs typeface="Oswald SemiBold"/>
                <a:sym typeface="Oswald SemiBold"/>
              </a:rPr>
              <a:t>2 - Développer et faire évoluer l’API</a:t>
            </a:r>
            <a:endParaRPr>
              <a:solidFill>
                <a:srgbClr val="888888"/>
              </a:solidFill>
              <a:latin typeface="Oswald SemiBold"/>
              <a:ea typeface="Oswald SemiBold"/>
              <a:cs typeface="Oswald SemiBold"/>
              <a:sym typeface="Oswald SemiBold"/>
            </a:endParaRPr>
          </a:p>
        </p:txBody>
      </p:sp>
      <p:sp>
        <p:nvSpPr>
          <p:cNvPr id="458" name="Google Shape;458;p70"/>
          <p:cNvSpPr txBox="1"/>
          <p:nvPr/>
        </p:nvSpPr>
        <p:spPr>
          <a:xfrm>
            <a:off x="1004850" y="3205688"/>
            <a:ext cx="44778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Oswald"/>
              <a:buChar char="●"/>
            </a:pPr>
            <a:r>
              <a:rPr lang="fr" sz="1800">
                <a:solidFill>
                  <a:schemeClr val="dk1"/>
                </a:solidFill>
                <a:latin typeface="Oswald"/>
                <a:ea typeface="Oswald"/>
                <a:cs typeface="Oswald"/>
                <a:sym typeface="Oswald"/>
              </a:rPr>
              <a:t>Demander les bannières d’écoles non connues</a:t>
            </a:r>
            <a:endParaRPr sz="1800">
              <a:solidFill>
                <a:schemeClr val="dk1"/>
              </a:solidFill>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2" name="Shape 462"/>
        <p:cNvGrpSpPr/>
        <p:nvPr/>
      </p:nvGrpSpPr>
      <p:grpSpPr>
        <a:xfrm>
          <a:off x="0" y="0"/>
          <a:ext cx="0" cy="0"/>
          <a:chOff x="0" y="0"/>
          <a:chExt cx="0" cy="0"/>
        </a:xfrm>
      </p:grpSpPr>
      <p:sp>
        <p:nvSpPr>
          <p:cNvPr id="463" name="Google Shape;463;p71"/>
          <p:cNvSpPr txBox="1"/>
          <p:nvPr/>
        </p:nvSpPr>
        <p:spPr>
          <a:xfrm>
            <a:off x="552450" y="259300"/>
            <a:ext cx="80391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100">
                <a:solidFill>
                  <a:schemeClr val="lt1"/>
                </a:solidFill>
                <a:latin typeface="Oswald SemiBold"/>
                <a:ea typeface="Oswald SemiBold"/>
                <a:cs typeface="Oswald SemiBold"/>
                <a:sym typeface="Oswald SemiBold"/>
              </a:rPr>
              <a:t>Les dangers</a:t>
            </a:r>
            <a:endParaRPr sz="3100">
              <a:solidFill>
                <a:schemeClr val="lt1"/>
              </a:solidFill>
              <a:latin typeface="Oswald SemiBold"/>
              <a:ea typeface="Oswald SemiBold"/>
              <a:cs typeface="Oswald SemiBold"/>
              <a:sym typeface="Oswald SemiBold"/>
            </a:endParaRPr>
          </a:p>
        </p:txBody>
      </p:sp>
      <p:sp>
        <p:nvSpPr>
          <p:cNvPr id="464" name="Google Shape;464;p71"/>
          <p:cNvSpPr txBox="1"/>
          <p:nvPr/>
        </p:nvSpPr>
        <p:spPr>
          <a:xfrm>
            <a:off x="76200" y="-11675"/>
            <a:ext cx="26874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500">
                <a:solidFill>
                  <a:srgbClr val="434343"/>
                </a:solidFill>
                <a:latin typeface="Oswald SemiBold"/>
                <a:ea typeface="Oswald SemiBold"/>
                <a:cs typeface="Oswald SemiBold"/>
                <a:sym typeface="Oswald SemiBold"/>
              </a:rPr>
              <a:t>1 - Présentation de l’entreprise</a:t>
            </a:r>
            <a:endParaRPr sz="1500">
              <a:solidFill>
                <a:srgbClr val="434343"/>
              </a:solidFill>
              <a:latin typeface="Oswald SemiBold"/>
              <a:ea typeface="Oswald SemiBold"/>
              <a:cs typeface="Oswald SemiBold"/>
              <a:sym typeface="Oswald SemiBold"/>
            </a:endParaRPr>
          </a:p>
        </p:txBody>
      </p:sp>
      <p:sp>
        <p:nvSpPr>
          <p:cNvPr id="465" name="Google Shape;465;p71"/>
          <p:cNvSpPr txBox="1"/>
          <p:nvPr/>
        </p:nvSpPr>
        <p:spPr>
          <a:xfrm>
            <a:off x="1496400" y="2070188"/>
            <a:ext cx="6151200" cy="1723800"/>
          </a:xfrm>
          <a:prstGeom prst="rect">
            <a:avLst/>
          </a:prstGeom>
          <a:noFill/>
          <a:ln>
            <a:noFill/>
          </a:ln>
        </p:spPr>
        <p:txBody>
          <a:bodyPr anchorCtr="0" anchor="t" bIns="91425" lIns="91425" spcFirstLastPara="1" rIns="91425" wrap="square" tIns="91425">
            <a:spAutoFit/>
          </a:bodyPr>
          <a:lstStyle/>
          <a:p>
            <a:pPr indent="-355600" lvl="0" marL="457200" rtl="0" algn="ctr">
              <a:lnSpc>
                <a:spcPct val="200000"/>
              </a:lnSpc>
              <a:spcBef>
                <a:spcPts val="0"/>
              </a:spcBef>
              <a:spcAft>
                <a:spcPts val="0"/>
              </a:spcAft>
              <a:buClr>
                <a:schemeClr val="lt1"/>
              </a:buClr>
              <a:buSzPts val="2000"/>
              <a:buFont typeface="Century Gothic"/>
              <a:buChar char="●"/>
            </a:pPr>
            <a:r>
              <a:rPr b="1" lang="fr" sz="2000">
                <a:solidFill>
                  <a:schemeClr val="lt1"/>
                </a:solidFill>
                <a:latin typeface="Century Gothic"/>
                <a:ea typeface="Century Gothic"/>
                <a:cs typeface="Century Gothic"/>
                <a:sym typeface="Century Gothic"/>
              </a:rPr>
              <a:t>Casser la branche main</a:t>
            </a:r>
            <a:endParaRPr b="1" sz="2000">
              <a:solidFill>
                <a:schemeClr val="lt1"/>
              </a:solidFill>
              <a:latin typeface="Century Gothic"/>
              <a:ea typeface="Century Gothic"/>
              <a:cs typeface="Century Gothic"/>
              <a:sym typeface="Century Gothic"/>
            </a:endParaRPr>
          </a:p>
          <a:p>
            <a:pPr indent="-355600" lvl="0" marL="457200" rtl="0" algn="ctr">
              <a:lnSpc>
                <a:spcPct val="200000"/>
              </a:lnSpc>
              <a:spcBef>
                <a:spcPts val="0"/>
              </a:spcBef>
              <a:spcAft>
                <a:spcPts val="0"/>
              </a:spcAft>
              <a:buClr>
                <a:schemeClr val="lt1"/>
              </a:buClr>
              <a:buSzPts val="2000"/>
              <a:buFont typeface="Century Gothic"/>
              <a:buChar char="●"/>
            </a:pPr>
            <a:r>
              <a:rPr b="1" lang="fr" sz="2000">
                <a:solidFill>
                  <a:schemeClr val="lt1"/>
                </a:solidFill>
                <a:latin typeface="Century Gothic"/>
                <a:ea typeface="Century Gothic"/>
                <a:cs typeface="Century Gothic"/>
                <a:sym typeface="Century Gothic"/>
              </a:rPr>
              <a:t>Déployer une API buggée</a:t>
            </a:r>
            <a:endParaRPr b="1" sz="2000">
              <a:solidFill>
                <a:schemeClr val="lt1"/>
              </a:solidFill>
              <a:latin typeface="Century Gothic"/>
              <a:ea typeface="Century Gothic"/>
              <a:cs typeface="Century Gothic"/>
              <a:sym typeface="Century Gothic"/>
            </a:endParaRPr>
          </a:p>
          <a:p>
            <a:pPr indent="-355600" lvl="0" marL="457200" rtl="0" algn="ctr">
              <a:lnSpc>
                <a:spcPct val="200000"/>
              </a:lnSpc>
              <a:spcBef>
                <a:spcPts val="0"/>
              </a:spcBef>
              <a:spcAft>
                <a:spcPts val="0"/>
              </a:spcAft>
              <a:buClr>
                <a:schemeClr val="lt1"/>
              </a:buClr>
              <a:buSzPts val="2000"/>
              <a:buFont typeface="Century Gothic"/>
              <a:buChar char="●"/>
            </a:pPr>
            <a:r>
              <a:rPr b="1" lang="fr" sz="2000">
                <a:solidFill>
                  <a:schemeClr val="lt1"/>
                </a:solidFill>
                <a:latin typeface="Century Gothic"/>
                <a:ea typeface="Century Gothic"/>
                <a:cs typeface="Century Gothic"/>
                <a:sym typeface="Century Gothic"/>
              </a:rPr>
              <a:t>Modifier une fonction déjà utilisée en prod</a:t>
            </a:r>
            <a:endParaRPr b="1" sz="2000">
              <a:solidFill>
                <a:schemeClr val="lt1"/>
              </a:solidFill>
              <a:latin typeface="Century Gothic"/>
              <a:ea typeface="Century Gothic"/>
              <a:cs typeface="Century Gothic"/>
              <a:sym typeface="Century Gothic"/>
            </a:endParaRPr>
          </a:p>
        </p:txBody>
      </p:sp>
      <p:sp>
        <p:nvSpPr>
          <p:cNvPr id="466" name="Google Shape;466;p71"/>
          <p:cNvSpPr txBox="1"/>
          <p:nvPr/>
        </p:nvSpPr>
        <p:spPr>
          <a:xfrm>
            <a:off x="-22350" y="0"/>
            <a:ext cx="2963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rgbClr val="888888"/>
                </a:solidFill>
                <a:latin typeface="Oswald SemiBold"/>
                <a:ea typeface="Oswald SemiBold"/>
                <a:cs typeface="Oswald SemiBold"/>
                <a:sym typeface="Oswald SemiBold"/>
              </a:rPr>
              <a:t>2 - Développer et faire évoluer l’API</a:t>
            </a:r>
            <a:endParaRPr>
              <a:solidFill>
                <a:srgbClr val="888888"/>
              </a:solidFill>
              <a:latin typeface="Oswald SemiBold"/>
              <a:ea typeface="Oswald SemiBold"/>
              <a:cs typeface="Oswald SemiBold"/>
              <a:sym typeface="Oswald SemiBold"/>
            </a:endParaRPr>
          </a:p>
        </p:txBody>
      </p:sp>
      <p:sp>
        <p:nvSpPr>
          <p:cNvPr id="467" name="Google Shape;467;p71"/>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solidFill>
                  <a:schemeClr val="lt1"/>
                </a:solidFill>
                <a:latin typeface="Advent Pro"/>
                <a:ea typeface="Advent Pro"/>
                <a:cs typeface="Advent Pro"/>
                <a:sym typeface="Advent Pro"/>
              </a:rPr>
              <a:t>‹#›</a:t>
            </a:fld>
            <a:endParaRPr b="1" sz="2000">
              <a:solidFill>
                <a:schemeClr val="lt1"/>
              </a:solidFill>
              <a:latin typeface="Advent Pro"/>
              <a:ea typeface="Advent Pro"/>
              <a:cs typeface="Advent Pro"/>
              <a:sym typeface="Advent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1" name="Shape 471"/>
        <p:cNvGrpSpPr/>
        <p:nvPr/>
      </p:nvGrpSpPr>
      <p:grpSpPr>
        <a:xfrm>
          <a:off x="0" y="0"/>
          <a:ext cx="0" cy="0"/>
          <a:chOff x="0" y="0"/>
          <a:chExt cx="0" cy="0"/>
        </a:xfrm>
      </p:grpSpPr>
      <p:sp>
        <p:nvSpPr>
          <p:cNvPr id="472" name="Google Shape;472;p72"/>
          <p:cNvSpPr txBox="1"/>
          <p:nvPr/>
        </p:nvSpPr>
        <p:spPr>
          <a:xfrm>
            <a:off x="552450" y="259300"/>
            <a:ext cx="80391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100">
                <a:solidFill>
                  <a:schemeClr val="lt1"/>
                </a:solidFill>
                <a:latin typeface="Oswald SemiBold"/>
                <a:ea typeface="Oswald SemiBold"/>
                <a:cs typeface="Oswald SemiBold"/>
                <a:sym typeface="Oswald SemiBold"/>
              </a:rPr>
              <a:t>Les dangers</a:t>
            </a:r>
            <a:endParaRPr sz="3100">
              <a:solidFill>
                <a:schemeClr val="lt1"/>
              </a:solidFill>
              <a:latin typeface="Oswald SemiBold"/>
              <a:ea typeface="Oswald SemiBold"/>
              <a:cs typeface="Oswald SemiBold"/>
              <a:sym typeface="Oswald SemiBold"/>
            </a:endParaRPr>
          </a:p>
        </p:txBody>
      </p:sp>
      <p:sp>
        <p:nvSpPr>
          <p:cNvPr id="473" name="Google Shape;473;p72"/>
          <p:cNvSpPr txBox="1"/>
          <p:nvPr/>
        </p:nvSpPr>
        <p:spPr>
          <a:xfrm>
            <a:off x="76200" y="-11675"/>
            <a:ext cx="26874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500">
                <a:solidFill>
                  <a:srgbClr val="434343"/>
                </a:solidFill>
                <a:latin typeface="Oswald SemiBold"/>
                <a:ea typeface="Oswald SemiBold"/>
                <a:cs typeface="Oswald SemiBold"/>
                <a:sym typeface="Oswald SemiBold"/>
              </a:rPr>
              <a:t>1 - Présentation de l’entreprise</a:t>
            </a:r>
            <a:endParaRPr sz="1500">
              <a:solidFill>
                <a:srgbClr val="434343"/>
              </a:solidFill>
              <a:latin typeface="Oswald SemiBold"/>
              <a:ea typeface="Oswald SemiBold"/>
              <a:cs typeface="Oswald SemiBold"/>
              <a:sym typeface="Oswald SemiBold"/>
            </a:endParaRPr>
          </a:p>
        </p:txBody>
      </p:sp>
      <p:sp>
        <p:nvSpPr>
          <p:cNvPr id="474" name="Google Shape;474;p72"/>
          <p:cNvSpPr txBox="1"/>
          <p:nvPr/>
        </p:nvSpPr>
        <p:spPr>
          <a:xfrm>
            <a:off x="303450" y="3717975"/>
            <a:ext cx="33549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 sz="1600" u="sng">
                <a:solidFill>
                  <a:srgbClr val="3C78D8"/>
                </a:solidFill>
                <a:latin typeface="Century Gothic"/>
                <a:ea typeface="Century Gothic"/>
                <a:cs typeface="Century Gothic"/>
                <a:sym typeface="Century Gothic"/>
              </a:rPr>
              <a:t>https://app.hopteo.com/api/v0/cards/nextPile/:idCards</a:t>
            </a:r>
            <a:endParaRPr sz="1600" u="sng">
              <a:solidFill>
                <a:srgbClr val="3C78D8"/>
              </a:solidFill>
              <a:latin typeface="Century Gothic"/>
              <a:ea typeface="Century Gothic"/>
              <a:cs typeface="Century Gothic"/>
              <a:sym typeface="Century Gothic"/>
            </a:endParaRPr>
          </a:p>
        </p:txBody>
      </p:sp>
      <p:sp>
        <p:nvSpPr>
          <p:cNvPr id="475" name="Google Shape;475;p72"/>
          <p:cNvSpPr txBox="1"/>
          <p:nvPr/>
        </p:nvSpPr>
        <p:spPr>
          <a:xfrm>
            <a:off x="5376275" y="3717975"/>
            <a:ext cx="33549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 sz="1600" u="sng">
                <a:solidFill>
                  <a:srgbClr val="3C78D8"/>
                </a:solidFill>
                <a:latin typeface="Century Gothic"/>
                <a:ea typeface="Century Gothic"/>
                <a:cs typeface="Century Gothic"/>
                <a:sym typeface="Century Gothic"/>
              </a:rPr>
              <a:t>https://app.hopteo.com/api/v1/cards/nextPile/:idCards</a:t>
            </a:r>
            <a:endParaRPr sz="1600" u="sng">
              <a:solidFill>
                <a:srgbClr val="3C78D8"/>
              </a:solidFill>
              <a:latin typeface="Century Gothic"/>
              <a:ea typeface="Century Gothic"/>
              <a:cs typeface="Century Gothic"/>
              <a:sym typeface="Century Gothic"/>
            </a:endParaRPr>
          </a:p>
        </p:txBody>
      </p:sp>
      <p:sp>
        <p:nvSpPr>
          <p:cNvPr id="476" name="Google Shape;476;p72"/>
          <p:cNvSpPr/>
          <p:nvPr/>
        </p:nvSpPr>
        <p:spPr>
          <a:xfrm>
            <a:off x="3946563" y="3952125"/>
            <a:ext cx="1141500" cy="3321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2"/>
          <p:cNvSpPr txBox="1"/>
          <p:nvPr/>
        </p:nvSpPr>
        <p:spPr>
          <a:xfrm>
            <a:off x="-22350" y="0"/>
            <a:ext cx="2963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rgbClr val="888888"/>
                </a:solidFill>
                <a:latin typeface="Oswald SemiBold"/>
                <a:ea typeface="Oswald SemiBold"/>
                <a:cs typeface="Oswald SemiBold"/>
                <a:sym typeface="Oswald SemiBold"/>
              </a:rPr>
              <a:t>2 - Développer et faire évoluer l’API</a:t>
            </a:r>
            <a:endParaRPr>
              <a:solidFill>
                <a:srgbClr val="888888"/>
              </a:solidFill>
              <a:latin typeface="Oswald SemiBold"/>
              <a:ea typeface="Oswald SemiBold"/>
              <a:cs typeface="Oswald SemiBold"/>
              <a:sym typeface="Oswald SemiBold"/>
            </a:endParaRPr>
          </a:p>
        </p:txBody>
      </p:sp>
      <p:sp>
        <p:nvSpPr>
          <p:cNvPr id="478" name="Google Shape;478;p72"/>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solidFill>
                  <a:schemeClr val="lt1"/>
                </a:solidFill>
                <a:latin typeface="Advent Pro"/>
                <a:ea typeface="Advent Pro"/>
                <a:cs typeface="Advent Pro"/>
                <a:sym typeface="Advent Pro"/>
              </a:rPr>
              <a:t>‹#›</a:t>
            </a:fld>
            <a:endParaRPr b="1" sz="2000">
              <a:solidFill>
                <a:schemeClr val="lt1"/>
              </a:solidFill>
              <a:latin typeface="Advent Pro"/>
              <a:ea typeface="Advent Pro"/>
              <a:cs typeface="Advent Pro"/>
              <a:sym typeface="Advent Pro"/>
            </a:endParaRPr>
          </a:p>
        </p:txBody>
      </p:sp>
      <p:sp>
        <p:nvSpPr>
          <p:cNvPr id="479" name="Google Shape;479;p72"/>
          <p:cNvSpPr txBox="1"/>
          <p:nvPr/>
        </p:nvSpPr>
        <p:spPr>
          <a:xfrm>
            <a:off x="281775" y="1414050"/>
            <a:ext cx="8318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000">
                <a:solidFill>
                  <a:schemeClr val="lt1"/>
                </a:solidFill>
                <a:latin typeface="Century Gothic"/>
                <a:ea typeface="Century Gothic"/>
                <a:cs typeface="Century Gothic"/>
                <a:sym typeface="Century Gothic"/>
              </a:rPr>
              <a:t>Comment modifier une fonction de l’api sans perturber la prod ?</a:t>
            </a:r>
            <a:endParaRPr b="1" sz="2000">
              <a:solidFill>
                <a:schemeClr val="lt1"/>
              </a:solidFill>
              <a:latin typeface="Century Gothic"/>
              <a:ea typeface="Century Gothic"/>
              <a:cs typeface="Century Gothic"/>
              <a:sym typeface="Century Gothic"/>
            </a:endParaRPr>
          </a:p>
        </p:txBody>
      </p:sp>
      <p:sp>
        <p:nvSpPr>
          <p:cNvPr id="480" name="Google Shape;480;p72"/>
          <p:cNvSpPr/>
          <p:nvPr/>
        </p:nvSpPr>
        <p:spPr>
          <a:xfrm>
            <a:off x="3264650" y="3734000"/>
            <a:ext cx="367500" cy="406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72"/>
          <p:cNvSpPr/>
          <p:nvPr/>
        </p:nvSpPr>
        <p:spPr>
          <a:xfrm>
            <a:off x="8309175" y="3734450"/>
            <a:ext cx="367500" cy="406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2"/>
          <p:cNvSpPr/>
          <p:nvPr/>
        </p:nvSpPr>
        <p:spPr>
          <a:xfrm>
            <a:off x="1591125" y="2248238"/>
            <a:ext cx="471900" cy="80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500">
                <a:solidFill>
                  <a:schemeClr val="dk1"/>
                </a:solidFill>
              </a:rPr>
              <a:t>V0</a:t>
            </a:r>
            <a:endParaRPr b="1" sz="1500">
              <a:solidFill>
                <a:schemeClr val="dk1"/>
              </a:solidFill>
            </a:endParaRPr>
          </a:p>
        </p:txBody>
      </p:sp>
      <p:sp>
        <p:nvSpPr>
          <p:cNvPr id="483" name="Google Shape;483;p72"/>
          <p:cNvSpPr/>
          <p:nvPr/>
        </p:nvSpPr>
        <p:spPr>
          <a:xfrm>
            <a:off x="7080975" y="2248238"/>
            <a:ext cx="471900" cy="800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500">
                <a:solidFill>
                  <a:schemeClr val="dk1"/>
                </a:solidFill>
              </a:rPr>
              <a:t>V1</a:t>
            </a:r>
            <a:endParaRPr b="1" sz="1500">
              <a:solidFill>
                <a:schemeClr val="dk1"/>
              </a:solidFill>
            </a:endParaRPr>
          </a:p>
        </p:txBody>
      </p:sp>
      <p:pic>
        <p:nvPicPr>
          <p:cNvPr id="484" name="Google Shape;484;p72"/>
          <p:cNvPicPr preferRelativeResize="0"/>
          <p:nvPr/>
        </p:nvPicPr>
        <p:blipFill>
          <a:blip r:embed="rId3">
            <a:alphaModFix/>
          </a:blip>
          <a:stretch>
            <a:fillRect/>
          </a:stretch>
        </p:blipFill>
        <p:spPr>
          <a:xfrm>
            <a:off x="2388047" y="2247747"/>
            <a:ext cx="800400" cy="800400"/>
          </a:xfrm>
          <a:prstGeom prst="rect">
            <a:avLst/>
          </a:prstGeom>
          <a:noFill/>
          <a:ln>
            <a:noFill/>
          </a:ln>
        </p:spPr>
      </p:pic>
      <p:cxnSp>
        <p:nvCxnSpPr>
          <p:cNvPr id="485" name="Google Shape;485;p72"/>
          <p:cNvCxnSpPr/>
          <p:nvPr/>
        </p:nvCxnSpPr>
        <p:spPr>
          <a:xfrm>
            <a:off x="1810725" y="3280300"/>
            <a:ext cx="13200" cy="435900"/>
          </a:xfrm>
          <a:prstGeom prst="straightConnector1">
            <a:avLst/>
          </a:prstGeom>
          <a:noFill/>
          <a:ln cap="flat" cmpd="sng" w="28575">
            <a:solidFill>
              <a:schemeClr val="dk2"/>
            </a:solidFill>
            <a:prstDash val="solid"/>
            <a:round/>
            <a:headEnd len="med" w="med" type="none"/>
            <a:tailEnd len="med" w="med" type="triangle"/>
          </a:ln>
        </p:spPr>
      </p:cxnSp>
      <p:cxnSp>
        <p:nvCxnSpPr>
          <p:cNvPr id="486" name="Google Shape;486;p72"/>
          <p:cNvCxnSpPr/>
          <p:nvPr/>
        </p:nvCxnSpPr>
        <p:spPr>
          <a:xfrm>
            <a:off x="7310325" y="3280300"/>
            <a:ext cx="13200" cy="435900"/>
          </a:xfrm>
          <a:prstGeom prst="straightConnector1">
            <a:avLst/>
          </a:prstGeom>
          <a:noFill/>
          <a:ln cap="flat" cmpd="sng" w="28575">
            <a:solidFill>
              <a:schemeClr val="dk2"/>
            </a:solidFill>
            <a:prstDash val="solid"/>
            <a:round/>
            <a:headEnd len="med" w="med" type="none"/>
            <a:tailEnd len="med" w="med" type="triangle"/>
          </a:ln>
        </p:spPr>
      </p:cxnSp>
      <p:pic>
        <p:nvPicPr>
          <p:cNvPr id="487" name="Google Shape;487;p72"/>
          <p:cNvPicPr preferRelativeResize="0"/>
          <p:nvPr/>
        </p:nvPicPr>
        <p:blipFill>
          <a:blip r:embed="rId3">
            <a:alphaModFix/>
          </a:blip>
          <a:stretch>
            <a:fillRect/>
          </a:stretch>
        </p:blipFill>
        <p:spPr>
          <a:xfrm>
            <a:off x="5951222" y="2248247"/>
            <a:ext cx="800400" cy="800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3"/>
          <p:cNvSpPr txBox="1"/>
          <p:nvPr/>
        </p:nvSpPr>
        <p:spPr>
          <a:xfrm>
            <a:off x="1607550" y="87075"/>
            <a:ext cx="5928900" cy="87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100">
                <a:solidFill>
                  <a:schemeClr val="dk1"/>
                </a:solidFill>
                <a:latin typeface="Oswald SemiBold"/>
                <a:ea typeface="Oswald SemiBold"/>
                <a:cs typeface="Oswald SemiBold"/>
                <a:sym typeface="Oswald SemiBold"/>
              </a:rPr>
              <a:t>L'architecture des données</a:t>
            </a:r>
            <a:endParaRPr sz="3100">
              <a:solidFill>
                <a:srgbClr val="434343"/>
              </a:solidFill>
              <a:latin typeface="Oswald SemiBold"/>
              <a:ea typeface="Oswald SemiBold"/>
              <a:cs typeface="Oswald SemiBold"/>
              <a:sym typeface="Oswald SemiBold"/>
            </a:endParaRPr>
          </a:p>
        </p:txBody>
      </p:sp>
      <p:sp>
        <p:nvSpPr>
          <p:cNvPr id="493" name="Google Shape;493;p73"/>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latin typeface="Oswald"/>
                <a:ea typeface="Oswald"/>
                <a:cs typeface="Oswald"/>
                <a:sym typeface="Oswald"/>
              </a:rPr>
              <a:t>‹#›</a:t>
            </a:fld>
            <a:endParaRPr b="1" sz="2000">
              <a:latin typeface="Oswald"/>
              <a:ea typeface="Oswald"/>
              <a:cs typeface="Oswald"/>
              <a:sym typeface="Oswald"/>
            </a:endParaRPr>
          </a:p>
        </p:txBody>
      </p:sp>
      <p:pic>
        <p:nvPicPr>
          <p:cNvPr id="494" name="Google Shape;494;p73"/>
          <p:cNvPicPr preferRelativeResize="0"/>
          <p:nvPr/>
        </p:nvPicPr>
        <p:blipFill>
          <a:blip r:embed="rId3">
            <a:alphaModFix/>
          </a:blip>
          <a:stretch>
            <a:fillRect/>
          </a:stretch>
        </p:blipFill>
        <p:spPr>
          <a:xfrm>
            <a:off x="1307650" y="2497325"/>
            <a:ext cx="1905000" cy="1905000"/>
          </a:xfrm>
          <a:prstGeom prst="rect">
            <a:avLst/>
          </a:prstGeom>
          <a:noFill/>
          <a:ln>
            <a:noFill/>
          </a:ln>
        </p:spPr>
      </p:pic>
      <p:sp>
        <p:nvSpPr>
          <p:cNvPr id="495" name="Google Shape;495;p73"/>
          <p:cNvSpPr txBox="1"/>
          <p:nvPr/>
        </p:nvSpPr>
        <p:spPr>
          <a:xfrm>
            <a:off x="1927650" y="1444300"/>
            <a:ext cx="5288700" cy="4926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lang="fr" sz="2000">
                <a:solidFill>
                  <a:schemeClr val="dk1"/>
                </a:solidFill>
                <a:latin typeface="Oswald"/>
                <a:ea typeface="Oswald"/>
                <a:cs typeface="Oswald"/>
                <a:sym typeface="Oswald"/>
              </a:rPr>
              <a:t>Solution de BDD dans le Cloud ou auto-hébergé ?</a:t>
            </a:r>
            <a:endParaRPr sz="2000">
              <a:solidFill>
                <a:schemeClr val="dk1"/>
              </a:solidFill>
              <a:latin typeface="Oswald"/>
              <a:ea typeface="Oswald"/>
              <a:cs typeface="Oswald"/>
              <a:sym typeface="Oswald"/>
            </a:endParaRPr>
          </a:p>
        </p:txBody>
      </p:sp>
      <p:sp>
        <p:nvSpPr>
          <p:cNvPr id="496" name="Google Shape;496;p73"/>
          <p:cNvSpPr txBox="1"/>
          <p:nvPr/>
        </p:nvSpPr>
        <p:spPr>
          <a:xfrm>
            <a:off x="4015575" y="2602075"/>
            <a:ext cx="3739200" cy="18777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Clr>
                <a:schemeClr val="dk1"/>
              </a:buClr>
              <a:buSzPts val="2000"/>
              <a:buFont typeface="Oswald"/>
              <a:buChar char="●"/>
            </a:pPr>
            <a:r>
              <a:rPr lang="fr" sz="2000">
                <a:solidFill>
                  <a:schemeClr val="dk1"/>
                </a:solidFill>
                <a:latin typeface="Oswald"/>
                <a:ea typeface="Oswald"/>
                <a:cs typeface="Oswald"/>
                <a:sym typeface="Oswald"/>
              </a:rPr>
              <a:t>Cluster déjà configuré</a:t>
            </a:r>
            <a:endParaRPr sz="2000">
              <a:solidFill>
                <a:schemeClr val="dk1"/>
              </a:solidFill>
              <a:latin typeface="Oswald"/>
              <a:ea typeface="Oswald"/>
              <a:cs typeface="Oswald"/>
              <a:sym typeface="Oswald"/>
            </a:endParaRPr>
          </a:p>
          <a:p>
            <a:pPr indent="-355600" lvl="0" marL="457200" rtl="0" algn="l">
              <a:lnSpc>
                <a:spcPct val="150000"/>
              </a:lnSpc>
              <a:spcBef>
                <a:spcPts val="0"/>
              </a:spcBef>
              <a:spcAft>
                <a:spcPts val="0"/>
              </a:spcAft>
              <a:buClr>
                <a:schemeClr val="dk1"/>
              </a:buClr>
              <a:buSzPts val="2000"/>
              <a:buFont typeface="Oswald"/>
              <a:buChar char="●"/>
            </a:pPr>
            <a:r>
              <a:rPr lang="fr" sz="2000">
                <a:solidFill>
                  <a:schemeClr val="dk1"/>
                </a:solidFill>
                <a:latin typeface="Oswald"/>
                <a:ea typeface="Oswald"/>
                <a:cs typeface="Oswald"/>
                <a:sym typeface="Oswald"/>
              </a:rPr>
              <a:t> Sécurité plus robuste</a:t>
            </a:r>
            <a:endParaRPr sz="2000">
              <a:solidFill>
                <a:schemeClr val="dk1"/>
              </a:solidFill>
              <a:latin typeface="Oswald"/>
              <a:ea typeface="Oswald"/>
              <a:cs typeface="Oswald"/>
              <a:sym typeface="Oswald"/>
            </a:endParaRPr>
          </a:p>
          <a:p>
            <a:pPr indent="-355600" lvl="0" marL="457200" rtl="0" algn="l">
              <a:lnSpc>
                <a:spcPct val="150000"/>
              </a:lnSpc>
              <a:spcBef>
                <a:spcPts val="0"/>
              </a:spcBef>
              <a:spcAft>
                <a:spcPts val="0"/>
              </a:spcAft>
              <a:buClr>
                <a:schemeClr val="dk1"/>
              </a:buClr>
              <a:buSzPts val="2000"/>
              <a:buFont typeface="Oswald"/>
              <a:buChar char="●"/>
            </a:pPr>
            <a:r>
              <a:rPr lang="fr" sz="2000">
                <a:solidFill>
                  <a:schemeClr val="dk1"/>
                </a:solidFill>
                <a:latin typeface="Oswald"/>
                <a:ea typeface="Oswald"/>
                <a:cs typeface="Oswald"/>
                <a:sym typeface="Oswald"/>
              </a:rPr>
              <a:t>Scalable facilement</a:t>
            </a:r>
            <a:endParaRPr sz="2000">
              <a:solidFill>
                <a:schemeClr val="dk1"/>
              </a:solidFill>
              <a:latin typeface="Oswald"/>
              <a:ea typeface="Oswald"/>
              <a:cs typeface="Oswald"/>
              <a:sym typeface="Oswald"/>
            </a:endParaRPr>
          </a:p>
          <a:p>
            <a:pPr indent="-355600" lvl="0" marL="457200" rtl="0" algn="l">
              <a:lnSpc>
                <a:spcPct val="150000"/>
              </a:lnSpc>
              <a:spcBef>
                <a:spcPts val="0"/>
              </a:spcBef>
              <a:spcAft>
                <a:spcPts val="0"/>
              </a:spcAft>
              <a:buClr>
                <a:schemeClr val="dk1"/>
              </a:buClr>
              <a:buSzPts val="2000"/>
              <a:buFont typeface="Oswald"/>
              <a:buChar char="●"/>
            </a:pPr>
            <a:r>
              <a:rPr lang="fr" sz="2000">
                <a:solidFill>
                  <a:schemeClr val="dk1"/>
                </a:solidFill>
                <a:latin typeface="Oswald"/>
                <a:ea typeface="Oswald"/>
                <a:cs typeface="Oswald"/>
                <a:sym typeface="Oswald"/>
              </a:rPr>
              <a:t>Une seule BDD à gérer</a:t>
            </a:r>
            <a:endParaRPr sz="2000">
              <a:solidFill>
                <a:schemeClr val="dk1"/>
              </a:solidFill>
              <a:latin typeface="Oswald"/>
              <a:ea typeface="Oswald"/>
              <a:cs typeface="Oswald"/>
              <a:sym typeface="Oswald"/>
            </a:endParaRPr>
          </a:p>
        </p:txBody>
      </p:sp>
      <p:sp>
        <p:nvSpPr>
          <p:cNvPr id="497" name="Google Shape;497;p73"/>
          <p:cNvSpPr txBox="1"/>
          <p:nvPr/>
        </p:nvSpPr>
        <p:spPr>
          <a:xfrm>
            <a:off x="-22350" y="0"/>
            <a:ext cx="2963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rgbClr val="888888"/>
                </a:solidFill>
                <a:latin typeface="Oswald SemiBold"/>
                <a:ea typeface="Oswald SemiBold"/>
                <a:cs typeface="Oswald SemiBold"/>
                <a:sym typeface="Oswald SemiBold"/>
              </a:rPr>
              <a:t>2 - Développer et faire évoluer l’API</a:t>
            </a:r>
            <a:endParaRPr>
              <a:solidFill>
                <a:srgbClr val="888888"/>
              </a:solidFill>
              <a:latin typeface="Oswald SemiBold"/>
              <a:ea typeface="Oswald SemiBold"/>
              <a:cs typeface="Oswald SemiBold"/>
              <a:sym typeface="Oswald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1" name="Shape 501"/>
        <p:cNvGrpSpPr/>
        <p:nvPr/>
      </p:nvGrpSpPr>
      <p:grpSpPr>
        <a:xfrm>
          <a:off x="0" y="0"/>
          <a:ext cx="0" cy="0"/>
          <a:chOff x="0" y="0"/>
          <a:chExt cx="0" cy="0"/>
        </a:xfrm>
      </p:grpSpPr>
      <p:sp>
        <p:nvSpPr>
          <p:cNvPr id="502" name="Google Shape;502;p74"/>
          <p:cNvSpPr txBox="1"/>
          <p:nvPr/>
        </p:nvSpPr>
        <p:spPr>
          <a:xfrm>
            <a:off x="552450" y="259300"/>
            <a:ext cx="80391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100">
                <a:solidFill>
                  <a:schemeClr val="lt1"/>
                </a:solidFill>
                <a:latin typeface="Oswald SemiBold"/>
                <a:ea typeface="Oswald SemiBold"/>
                <a:cs typeface="Oswald SemiBold"/>
                <a:sym typeface="Oswald SemiBold"/>
              </a:rPr>
              <a:t>L'architecture des données</a:t>
            </a:r>
            <a:endParaRPr sz="3100">
              <a:solidFill>
                <a:schemeClr val="lt1"/>
              </a:solidFill>
              <a:latin typeface="Oswald SemiBold"/>
              <a:ea typeface="Oswald SemiBold"/>
              <a:cs typeface="Oswald SemiBold"/>
              <a:sym typeface="Oswald SemiBold"/>
            </a:endParaRPr>
          </a:p>
        </p:txBody>
      </p:sp>
      <p:sp>
        <p:nvSpPr>
          <p:cNvPr id="503" name="Google Shape;503;p74"/>
          <p:cNvSpPr txBox="1"/>
          <p:nvPr/>
        </p:nvSpPr>
        <p:spPr>
          <a:xfrm>
            <a:off x="76200" y="-11675"/>
            <a:ext cx="26874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500">
                <a:solidFill>
                  <a:srgbClr val="434343"/>
                </a:solidFill>
                <a:latin typeface="Oswald SemiBold"/>
                <a:ea typeface="Oswald SemiBold"/>
                <a:cs typeface="Oswald SemiBold"/>
                <a:sym typeface="Oswald SemiBold"/>
              </a:rPr>
              <a:t>1 - Présentation de l’entreprise</a:t>
            </a:r>
            <a:endParaRPr sz="1500">
              <a:solidFill>
                <a:srgbClr val="434343"/>
              </a:solidFill>
              <a:latin typeface="Oswald SemiBold"/>
              <a:ea typeface="Oswald SemiBold"/>
              <a:cs typeface="Oswald SemiBold"/>
              <a:sym typeface="Oswald SemiBold"/>
            </a:endParaRPr>
          </a:p>
        </p:txBody>
      </p:sp>
      <p:pic>
        <p:nvPicPr>
          <p:cNvPr id="504" name="Google Shape;504;p74"/>
          <p:cNvPicPr preferRelativeResize="0"/>
          <p:nvPr/>
        </p:nvPicPr>
        <p:blipFill rotWithShape="1">
          <a:blip r:embed="rId3">
            <a:alphaModFix/>
          </a:blip>
          <a:srcRect b="26885" l="0" r="0" t="31548"/>
          <a:stretch/>
        </p:blipFill>
        <p:spPr>
          <a:xfrm>
            <a:off x="1624025" y="1158700"/>
            <a:ext cx="1824300" cy="568000"/>
          </a:xfrm>
          <a:prstGeom prst="rect">
            <a:avLst/>
          </a:prstGeom>
          <a:noFill/>
          <a:ln>
            <a:noFill/>
          </a:ln>
        </p:spPr>
      </p:pic>
      <p:sp>
        <p:nvSpPr>
          <p:cNvPr id="505" name="Google Shape;505;p74"/>
          <p:cNvSpPr/>
          <p:nvPr/>
        </p:nvSpPr>
        <p:spPr>
          <a:xfrm>
            <a:off x="1510925" y="1915700"/>
            <a:ext cx="2050500" cy="30126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b="1" sz="1600">
              <a:solidFill>
                <a:schemeClr val="lt1"/>
              </a:solidFill>
            </a:endParaRPr>
          </a:p>
          <a:p>
            <a:pPr indent="0" lvl="0" marL="0" rtl="0" algn="ctr">
              <a:spcBef>
                <a:spcPts val="0"/>
              </a:spcBef>
              <a:spcAft>
                <a:spcPts val="0"/>
              </a:spcAft>
              <a:buNone/>
            </a:pPr>
            <a:r>
              <a:rPr b="1" lang="fr" sz="1600">
                <a:solidFill>
                  <a:schemeClr val="lt1"/>
                </a:solidFill>
              </a:rPr>
              <a:t>Cards</a:t>
            </a:r>
            <a:endParaRPr b="1" sz="1600">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fr">
                <a:solidFill>
                  <a:schemeClr val="lt1"/>
                </a:solidFill>
              </a:rPr>
              <a:t>_id</a:t>
            </a:r>
            <a:endParaRPr>
              <a:solidFill>
                <a:schemeClr val="lt1"/>
              </a:solidFill>
            </a:endParaRPr>
          </a:p>
          <a:p>
            <a:pPr indent="0" lvl="0" marL="0" rtl="0" algn="l">
              <a:spcBef>
                <a:spcPts val="0"/>
              </a:spcBef>
              <a:spcAft>
                <a:spcPts val="0"/>
              </a:spcAft>
              <a:buNone/>
            </a:pPr>
            <a:r>
              <a:rPr lang="fr">
                <a:solidFill>
                  <a:schemeClr val="lt1"/>
                </a:solidFill>
              </a:rPr>
              <a:t>cursusType </a:t>
            </a:r>
            <a:endParaRPr>
              <a:solidFill>
                <a:schemeClr val="lt1"/>
              </a:solidFill>
            </a:endParaRPr>
          </a:p>
          <a:p>
            <a:pPr indent="0" lvl="0" marL="0" rtl="0" algn="l">
              <a:spcBef>
                <a:spcPts val="0"/>
              </a:spcBef>
              <a:spcAft>
                <a:spcPts val="0"/>
              </a:spcAft>
              <a:buNone/>
            </a:pPr>
            <a:r>
              <a:rPr lang="fr">
                <a:solidFill>
                  <a:schemeClr val="lt1"/>
                </a:solidFill>
              </a:rPr>
              <a:t>idTheme</a:t>
            </a:r>
            <a:endParaRPr>
              <a:solidFill>
                <a:schemeClr val="lt1"/>
              </a:solidFill>
            </a:endParaRPr>
          </a:p>
          <a:p>
            <a:pPr indent="0" lvl="0" marL="0" rtl="0" algn="l">
              <a:spcBef>
                <a:spcPts val="0"/>
              </a:spcBef>
              <a:spcAft>
                <a:spcPts val="0"/>
              </a:spcAft>
              <a:buNone/>
            </a:pPr>
            <a:r>
              <a:rPr lang="fr">
                <a:solidFill>
                  <a:schemeClr val="lt1"/>
                </a:solidFill>
              </a:rPr>
              <a:t>titre</a:t>
            </a:r>
            <a:endParaRPr>
              <a:solidFill>
                <a:schemeClr val="lt1"/>
              </a:solidFill>
            </a:endParaRPr>
          </a:p>
          <a:p>
            <a:pPr indent="0" lvl="0" marL="0" rtl="0" algn="l">
              <a:spcBef>
                <a:spcPts val="0"/>
              </a:spcBef>
              <a:spcAft>
                <a:spcPts val="0"/>
              </a:spcAft>
              <a:buNone/>
            </a:pPr>
            <a:r>
              <a:rPr lang="fr">
                <a:solidFill>
                  <a:schemeClr val="lt1"/>
                </a:solidFill>
              </a:rPr>
              <a:t>detail</a:t>
            </a:r>
            <a:endParaRPr>
              <a:solidFill>
                <a:schemeClr val="lt1"/>
              </a:solidFill>
            </a:endParaRPr>
          </a:p>
          <a:p>
            <a:pPr indent="0" lvl="0" marL="0" rtl="0" algn="l">
              <a:spcBef>
                <a:spcPts val="0"/>
              </a:spcBef>
              <a:spcAft>
                <a:spcPts val="0"/>
              </a:spcAft>
              <a:buNone/>
            </a:pPr>
            <a:r>
              <a:rPr lang="fr">
                <a:solidFill>
                  <a:schemeClr val="lt1"/>
                </a:solidFill>
              </a:rPr>
              <a:t>schoolList</a:t>
            </a:r>
            <a:endParaRPr>
              <a:solidFill>
                <a:schemeClr val="lt1"/>
              </a:solidFill>
            </a:endParaRPr>
          </a:p>
          <a:p>
            <a:pPr indent="0" lvl="0" marL="0" rtl="0" algn="l">
              <a:spcBef>
                <a:spcPts val="0"/>
              </a:spcBef>
              <a:spcAft>
                <a:spcPts val="0"/>
              </a:spcAft>
              <a:buNone/>
            </a:pPr>
            <a:r>
              <a:rPr lang="fr">
                <a:solidFill>
                  <a:schemeClr val="lt1"/>
                </a:solidFill>
              </a:rPr>
              <a:t>relatedField</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506" name="Google Shape;506;p74"/>
          <p:cNvPicPr preferRelativeResize="0"/>
          <p:nvPr/>
        </p:nvPicPr>
        <p:blipFill>
          <a:blip r:embed="rId4">
            <a:alphaModFix/>
          </a:blip>
          <a:stretch>
            <a:fillRect/>
          </a:stretch>
        </p:blipFill>
        <p:spPr>
          <a:xfrm>
            <a:off x="4812872" y="1124625"/>
            <a:ext cx="2016961" cy="3878625"/>
          </a:xfrm>
          <a:prstGeom prst="rect">
            <a:avLst/>
          </a:prstGeom>
          <a:noFill/>
          <a:ln>
            <a:noFill/>
          </a:ln>
        </p:spPr>
      </p:pic>
      <p:sp>
        <p:nvSpPr>
          <p:cNvPr id="507" name="Google Shape;507;p74"/>
          <p:cNvSpPr txBox="1"/>
          <p:nvPr/>
        </p:nvSpPr>
        <p:spPr>
          <a:xfrm>
            <a:off x="-22350" y="0"/>
            <a:ext cx="2963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rgbClr val="888888"/>
                </a:solidFill>
                <a:latin typeface="Oswald SemiBold"/>
                <a:ea typeface="Oswald SemiBold"/>
                <a:cs typeface="Oswald SemiBold"/>
                <a:sym typeface="Oswald SemiBold"/>
              </a:rPr>
              <a:t>2 - Développer et faire évoluer l’API</a:t>
            </a:r>
            <a:endParaRPr>
              <a:solidFill>
                <a:srgbClr val="888888"/>
              </a:solidFill>
              <a:latin typeface="Oswald SemiBold"/>
              <a:ea typeface="Oswald SemiBold"/>
              <a:cs typeface="Oswald SemiBold"/>
              <a:sym typeface="Oswald SemiBold"/>
            </a:endParaRPr>
          </a:p>
        </p:txBody>
      </p:sp>
      <p:sp>
        <p:nvSpPr>
          <p:cNvPr id="508" name="Google Shape;508;p74"/>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solidFill>
                  <a:schemeClr val="lt1"/>
                </a:solidFill>
                <a:latin typeface="Advent Pro"/>
                <a:ea typeface="Advent Pro"/>
                <a:cs typeface="Advent Pro"/>
                <a:sym typeface="Advent Pro"/>
              </a:rPr>
              <a:t>‹#›</a:t>
            </a:fld>
            <a:endParaRPr b="1" sz="2000">
              <a:solidFill>
                <a:schemeClr val="lt1"/>
              </a:solidFill>
              <a:latin typeface="Advent Pro"/>
              <a:ea typeface="Advent Pro"/>
              <a:cs typeface="Advent Pro"/>
              <a:sym typeface="Advent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12" name="Shape 512"/>
        <p:cNvGrpSpPr/>
        <p:nvPr/>
      </p:nvGrpSpPr>
      <p:grpSpPr>
        <a:xfrm>
          <a:off x="0" y="0"/>
          <a:ext cx="0" cy="0"/>
          <a:chOff x="0" y="0"/>
          <a:chExt cx="0" cy="0"/>
        </a:xfrm>
      </p:grpSpPr>
      <p:sp>
        <p:nvSpPr>
          <p:cNvPr id="513" name="Google Shape;513;p75"/>
          <p:cNvSpPr txBox="1"/>
          <p:nvPr/>
        </p:nvSpPr>
        <p:spPr>
          <a:xfrm>
            <a:off x="552450" y="259300"/>
            <a:ext cx="80391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100">
                <a:solidFill>
                  <a:schemeClr val="lt1"/>
                </a:solidFill>
                <a:latin typeface="Oswald SemiBold"/>
                <a:ea typeface="Oswald SemiBold"/>
                <a:cs typeface="Oswald SemiBold"/>
                <a:sym typeface="Oswald SemiBold"/>
              </a:rPr>
              <a:t>L'architecture des données</a:t>
            </a:r>
            <a:endParaRPr sz="3100">
              <a:solidFill>
                <a:schemeClr val="lt1"/>
              </a:solidFill>
              <a:latin typeface="Oswald SemiBold"/>
              <a:ea typeface="Oswald SemiBold"/>
              <a:cs typeface="Oswald SemiBold"/>
              <a:sym typeface="Oswald SemiBold"/>
            </a:endParaRPr>
          </a:p>
        </p:txBody>
      </p:sp>
      <p:sp>
        <p:nvSpPr>
          <p:cNvPr id="514" name="Google Shape;514;p75"/>
          <p:cNvSpPr txBox="1"/>
          <p:nvPr/>
        </p:nvSpPr>
        <p:spPr>
          <a:xfrm>
            <a:off x="76200" y="-11675"/>
            <a:ext cx="26874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500">
                <a:solidFill>
                  <a:srgbClr val="434343"/>
                </a:solidFill>
                <a:latin typeface="Oswald SemiBold"/>
                <a:ea typeface="Oswald SemiBold"/>
                <a:cs typeface="Oswald SemiBold"/>
                <a:sym typeface="Oswald SemiBold"/>
              </a:rPr>
              <a:t>1 - Présentation de l’entreprise</a:t>
            </a:r>
            <a:endParaRPr sz="1500">
              <a:solidFill>
                <a:srgbClr val="434343"/>
              </a:solidFill>
              <a:latin typeface="Oswald SemiBold"/>
              <a:ea typeface="Oswald SemiBold"/>
              <a:cs typeface="Oswald SemiBold"/>
              <a:sym typeface="Oswald SemiBold"/>
            </a:endParaRPr>
          </a:p>
        </p:txBody>
      </p:sp>
      <p:sp>
        <p:nvSpPr>
          <p:cNvPr id="515" name="Google Shape;515;p75"/>
          <p:cNvSpPr/>
          <p:nvPr/>
        </p:nvSpPr>
        <p:spPr>
          <a:xfrm>
            <a:off x="5329175" y="1773900"/>
            <a:ext cx="2050500" cy="31020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b="1" sz="1600">
              <a:solidFill>
                <a:schemeClr val="lt1"/>
              </a:solidFill>
            </a:endParaRPr>
          </a:p>
          <a:p>
            <a:pPr indent="0" lvl="0" marL="0" rtl="0" algn="ctr">
              <a:spcBef>
                <a:spcPts val="0"/>
              </a:spcBef>
              <a:spcAft>
                <a:spcPts val="0"/>
              </a:spcAft>
              <a:buNone/>
            </a:pPr>
            <a:r>
              <a:rPr b="1" lang="fr" sz="1600">
                <a:solidFill>
                  <a:schemeClr val="lt1"/>
                </a:solidFill>
              </a:rPr>
              <a:t>Schools</a:t>
            </a:r>
            <a:endParaRPr b="1" sz="1600">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fr">
                <a:solidFill>
                  <a:schemeClr val="lt1"/>
                </a:solidFill>
              </a:rPr>
              <a:t>_id</a:t>
            </a:r>
            <a:endParaRPr>
              <a:solidFill>
                <a:schemeClr val="lt1"/>
              </a:solidFill>
            </a:endParaRPr>
          </a:p>
          <a:p>
            <a:pPr indent="0" lvl="0" marL="0" rtl="0" algn="l">
              <a:spcBef>
                <a:spcPts val="0"/>
              </a:spcBef>
              <a:spcAft>
                <a:spcPts val="0"/>
              </a:spcAft>
              <a:buNone/>
            </a:pPr>
            <a:r>
              <a:rPr lang="fr">
                <a:solidFill>
                  <a:schemeClr val="lt1"/>
                </a:solidFill>
              </a:rPr>
              <a:t>cursusType</a:t>
            </a:r>
            <a:endParaRPr>
              <a:solidFill>
                <a:schemeClr val="lt1"/>
              </a:solidFill>
            </a:endParaRPr>
          </a:p>
          <a:p>
            <a:pPr indent="0" lvl="0" marL="0" rtl="0" algn="l">
              <a:spcBef>
                <a:spcPts val="0"/>
              </a:spcBef>
              <a:spcAft>
                <a:spcPts val="0"/>
              </a:spcAft>
              <a:buNone/>
            </a:pPr>
            <a:r>
              <a:rPr lang="fr">
                <a:solidFill>
                  <a:schemeClr val="lt1"/>
                </a:solidFill>
              </a:rPr>
              <a:t>nomEcole</a:t>
            </a:r>
            <a:endParaRPr>
              <a:solidFill>
                <a:schemeClr val="lt1"/>
              </a:solidFill>
            </a:endParaRPr>
          </a:p>
          <a:p>
            <a:pPr indent="0" lvl="0" marL="0" rtl="0" algn="l">
              <a:spcBef>
                <a:spcPts val="0"/>
              </a:spcBef>
              <a:spcAft>
                <a:spcPts val="0"/>
              </a:spcAft>
              <a:buNone/>
            </a:pPr>
            <a:r>
              <a:rPr lang="fr">
                <a:solidFill>
                  <a:schemeClr val="lt1"/>
                </a:solidFill>
              </a:rPr>
              <a:t>typeFormation</a:t>
            </a:r>
            <a:endParaRPr>
              <a:solidFill>
                <a:schemeClr val="lt1"/>
              </a:solidFill>
            </a:endParaRPr>
          </a:p>
          <a:p>
            <a:pPr indent="0" lvl="0" marL="0" rtl="0" algn="l">
              <a:spcBef>
                <a:spcPts val="0"/>
              </a:spcBef>
              <a:spcAft>
                <a:spcPts val="0"/>
              </a:spcAft>
              <a:buNone/>
            </a:pPr>
            <a:r>
              <a:rPr lang="fr">
                <a:solidFill>
                  <a:schemeClr val="lt1"/>
                </a:solidFill>
              </a:rPr>
              <a:t>ville</a:t>
            </a:r>
            <a:endParaRPr>
              <a:solidFill>
                <a:schemeClr val="lt1"/>
              </a:solidFill>
            </a:endParaRPr>
          </a:p>
          <a:p>
            <a:pPr indent="0" lvl="0" marL="0" rtl="0" algn="l">
              <a:spcBef>
                <a:spcPts val="0"/>
              </a:spcBef>
              <a:spcAft>
                <a:spcPts val="0"/>
              </a:spcAft>
              <a:buNone/>
            </a:pPr>
            <a:r>
              <a:rPr lang="fr">
                <a:solidFill>
                  <a:schemeClr val="lt1"/>
                </a:solidFill>
              </a:rPr>
              <a:t>optionSynthese</a:t>
            </a:r>
            <a:endParaRPr>
              <a:solidFill>
                <a:schemeClr val="lt1"/>
              </a:solidFill>
            </a:endParaRPr>
          </a:p>
          <a:p>
            <a:pPr indent="0" lvl="0" marL="0" rtl="0" algn="l">
              <a:spcBef>
                <a:spcPts val="0"/>
              </a:spcBef>
              <a:spcAft>
                <a:spcPts val="0"/>
              </a:spcAft>
              <a:buNone/>
            </a:pPr>
            <a:r>
              <a:rPr lang="fr">
                <a:solidFill>
                  <a:schemeClr val="lt1"/>
                </a:solidFill>
              </a:rPr>
              <a:t>remuneration</a:t>
            </a:r>
            <a:endParaRPr>
              <a:solidFill>
                <a:schemeClr val="lt1"/>
              </a:solidFill>
            </a:endParaRPr>
          </a:p>
          <a:p>
            <a:pPr indent="0" lvl="0" marL="0" rtl="0" algn="l">
              <a:spcBef>
                <a:spcPts val="0"/>
              </a:spcBef>
              <a:spcAft>
                <a:spcPts val="0"/>
              </a:spcAft>
              <a:buNone/>
            </a:pPr>
            <a:r>
              <a:rPr lang="fr">
                <a:solidFill>
                  <a:schemeClr val="lt1"/>
                </a:solidFill>
              </a:rPr>
              <a:t>…</a:t>
            </a:r>
            <a:endParaRPr>
              <a:solidFill>
                <a:schemeClr val="lt1"/>
              </a:solidFill>
            </a:endParaRPr>
          </a:p>
          <a:p>
            <a:pPr indent="0" lvl="0" marL="0" rtl="0" algn="l">
              <a:spcBef>
                <a:spcPts val="0"/>
              </a:spcBef>
              <a:spcAft>
                <a:spcPts val="0"/>
              </a:spcAft>
              <a:buNone/>
            </a:pPr>
            <a:r>
              <a:rPr lang="fr">
                <a:solidFill>
                  <a:schemeClr val="lt1"/>
                </a:solidFill>
              </a:rPr>
              <a:t>admission</a:t>
            </a:r>
            <a:endParaRPr>
              <a:solidFill>
                <a:schemeClr val="lt1"/>
              </a:solidFill>
            </a:endParaRPr>
          </a:p>
          <a:p>
            <a:pPr indent="0" lvl="0" marL="0" rtl="0" algn="l">
              <a:spcBef>
                <a:spcPts val="0"/>
              </a:spcBef>
              <a:spcAft>
                <a:spcPts val="0"/>
              </a:spcAft>
              <a:buNone/>
            </a:pPr>
            <a:r>
              <a:rPr lang="fr">
                <a:solidFill>
                  <a:schemeClr val="lt1"/>
                </a:solidFill>
              </a:rPr>
              <a:t>assoList</a:t>
            </a:r>
            <a:endParaRPr>
              <a:solidFill>
                <a:schemeClr val="lt1"/>
              </a:solidFill>
            </a:endParaRPr>
          </a:p>
          <a:p>
            <a:pPr indent="0" lvl="0" marL="0" rtl="0" algn="l">
              <a:spcBef>
                <a:spcPts val="0"/>
              </a:spcBef>
              <a:spcAft>
                <a:spcPts val="0"/>
              </a:spcAft>
              <a:buNone/>
            </a:pPr>
            <a:r>
              <a:rPr lang="fr">
                <a:solidFill>
                  <a:schemeClr val="lt1"/>
                </a:solidFill>
              </a:rPr>
              <a:t>sportList</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516" name="Google Shape;516;p75"/>
          <p:cNvPicPr preferRelativeResize="0"/>
          <p:nvPr/>
        </p:nvPicPr>
        <p:blipFill rotWithShape="1">
          <a:blip r:embed="rId3">
            <a:alphaModFix/>
          </a:blip>
          <a:srcRect b="26885" l="0" r="0" t="31548"/>
          <a:stretch/>
        </p:blipFill>
        <p:spPr>
          <a:xfrm>
            <a:off x="5442275" y="1087788"/>
            <a:ext cx="1824300" cy="568000"/>
          </a:xfrm>
          <a:prstGeom prst="rect">
            <a:avLst/>
          </a:prstGeom>
          <a:noFill/>
          <a:ln>
            <a:noFill/>
          </a:ln>
        </p:spPr>
      </p:pic>
      <p:pic>
        <p:nvPicPr>
          <p:cNvPr id="517" name="Google Shape;517;p75"/>
          <p:cNvPicPr preferRelativeResize="0"/>
          <p:nvPr/>
        </p:nvPicPr>
        <p:blipFill>
          <a:blip r:embed="rId4">
            <a:alphaModFix/>
          </a:blip>
          <a:stretch>
            <a:fillRect/>
          </a:stretch>
        </p:blipFill>
        <p:spPr>
          <a:xfrm>
            <a:off x="1924698" y="1087800"/>
            <a:ext cx="2016961" cy="3878625"/>
          </a:xfrm>
          <a:prstGeom prst="rect">
            <a:avLst/>
          </a:prstGeom>
          <a:noFill/>
          <a:ln>
            <a:noFill/>
          </a:ln>
        </p:spPr>
      </p:pic>
      <p:sp>
        <p:nvSpPr>
          <p:cNvPr id="518" name="Google Shape;518;p75"/>
          <p:cNvSpPr txBox="1"/>
          <p:nvPr/>
        </p:nvSpPr>
        <p:spPr>
          <a:xfrm>
            <a:off x="-22350" y="0"/>
            <a:ext cx="2963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rgbClr val="888888"/>
                </a:solidFill>
                <a:latin typeface="Oswald SemiBold"/>
                <a:ea typeface="Oswald SemiBold"/>
                <a:cs typeface="Oswald SemiBold"/>
                <a:sym typeface="Oswald SemiBold"/>
              </a:rPr>
              <a:t>2 - Développer et faire évoluer l’API</a:t>
            </a:r>
            <a:endParaRPr>
              <a:solidFill>
                <a:srgbClr val="888888"/>
              </a:solidFill>
              <a:latin typeface="Oswald SemiBold"/>
              <a:ea typeface="Oswald SemiBold"/>
              <a:cs typeface="Oswald SemiBold"/>
              <a:sym typeface="Oswald SemiBold"/>
            </a:endParaRPr>
          </a:p>
        </p:txBody>
      </p:sp>
      <p:sp>
        <p:nvSpPr>
          <p:cNvPr id="519" name="Google Shape;519;p75"/>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solidFill>
                  <a:schemeClr val="lt1"/>
                </a:solidFill>
                <a:latin typeface="Advent Pro"/>
                <a:ea typeface="Advent Pro"/>
                <a:cs typeface="Advent Pro"/>
                <a:sym typeface="Advent Pro"/>
              </a:rPr>
              <a:t>‹#›</a:t>
            </a:fld>
            <a:endParaRPr b="1" sz="2000">
              <a:solidFill>
                <a:schemeClr val="lt1"/>
              </a:solidFill>
              <a:latin typeface="Advent Pro"/>
              <a:ea typeface="Advent Pro"/>
              <a:cs typeface="Advent Pro"/>
              <a:sym typeface="Advent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23" name="Shape 523"/>
        <p:cNvGrpSpPr/>
        <p:nvPr/>
      </p:nvGrpSpPr>
      <p:grpSpPr>
        <a:xfrm>
          <a:off x="0" y="0"/>
          <a:ext cx="0" cy="0"/>
          <a:chOff x="0" y="0"/>
          <a:chExt cx="0" cy="0"/>
        </a:xfrm>
      </p:grpSpPr>
      <p:sp>
        <p:nvSpPr>
          <p:cNvPr id="524" name="Google Shape;524;p76"/>
          <p:cNvSpPr txBox="1"/>
          <p:nvPr/>
        </p:nvSpPr>
        <p:spPr>
          <a:xfrm>
            <a:off x="552450" y="259300"/>
            <a:ext cx="80391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100">
                <a:solidFill>
                  <a:schemeClr val="lt1"/>
                </a:solidFill>
                <a:latin typeface="Oswald SemiBold"/>
                <a:ea typeface="Oswald SemiBold"/>
                <a:cs typeface="Oswald SemiBold"/>
                <a:sym typeface="Oswald SemiBold"/>
              </a:rPr>
              <a:t>L'architecture des données</a:t>
            </a:r>
            <a:endParaRPr sz="3100">
              <a:solidFill>
                <a:schemeClr val="lt1"/>
              </a:solidFill>
              <a:latin typeface="Oswald SemiBold"/>
              <a:ea typeface="Oswald SemiBold"/>
              <a:cs typeface="Oswald SemiBold"/>
              <a:sym typeface="Oswald SemiBold"/>
            </a:endParaRPr>
          </a:p>
        </p:txBody>
      </p:sp>
      <p:sp>
        <p:nvSpPr>
          <p:cNvPr id="525" name="Google Shape;525;p76"/>
          <p:cNvSpPr txBox="1"/>
          <p:nvPr/>
        </p:nvSpPr>
        <p:spPr>
          <a:xfrm>
            <a:off x="76200" y="-11675"/>
            <a:ext cx="26874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500">
                <a:solidFill>
                  <a:srgbClr val="434343"/>
                </a:solidFill>
                <a:latin typeface="Oswald SemiBold"/>
                <a:ea typeface="Oswald SemiBold"/>
                <a:cs typeface="Oswald SemiBold"/>
                <a:sym typeface="Oswald SemiBold"/>
              </a:rPr>
              <a:t>1 - Présentation de l’entreprise</a:t>
            </a:r>
            <a:endParaRPr sz="1500">
              <a:solidFill>
                <a:srgbClr val="434343"/>
              </a:solidFill>
              <a:latin typeface="Oswald SemiBold"/>
              <a:ea typeface="Oswald SemiBold"/>
              <a:cs typeface="Oswald SemiBold"/>
              <a:sym typeface="Oswald SemiBold"/>
            </a:endParaRPr>
          </a:p>
        </p:txBody>
      </p:sp>
      <p:pic>
        <p:nvPicPr>
          <p:cNvPr id="526" name="Google Shape;526;p76"/>
          <p:cNvPicPr preferRelativeResize="0"/>
          <p:nvPr/>
        </p:nvPicPr>
        <p:blipFill rotWithShape="1">
          <a:blip r:embed="rId3">
            <a:alphaModFix/>
          </a:blip>
          <a:srcRect b="26885" l="0" r="0" t="31548"/>
          <a:stretch/>
        </p:blipFill>
        <p:spPr>
          <a:xfrm>
            <a:off x="3659850" y="969700"/>
            <a:ext cx="1824300" cy="568000"/>
          </a:xfrm>
          <a:prstGeom prst="rect">
            <a:avLst/>
          </a:prstGeom>
          <a:noFill/>
          <a:ln>
            <a:noFill/>
          </a:ln>
        </p:spPr>
      </p:pic>
      <p:sp>
        <p:nvSpPr>
          <p:cNvPr id="527" name="Google Shape;527;p76"/>
          <p:cNvSpPr/>
          <p:nvPr/>
        </p:nvSpPr>
        <p:spPr>
          <a:xfrm>
            <a:off x="750925" y="2567675"/>
            <a:ext cx="2050500" cy="20814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a:p>
            <a:pPr indent="0" lvl="0" marL="0" rtl="0" algn="ctr">
              <a:spcBef>
                <a:spcPts val="0"/>
              </a:spcBef>
              <a:spcAft>
                <a:spcPts val="0"/>
              </a:spcAft>
              <a:buNone/>
            </a:pPr>
            <a:r>
              <a:rPr b="1" lang="fr" sz="1600">
                <a:solidFill>
                  <a:schemeClr val="lt1"/>
                </a:solidFill>
              </a:rPr>
              <a:t>Users</a:t>
            </a:r>
            <a:endParaRPr b="1" sz="1600">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fr">
                <a:solidFill>
                  <a:schemeClr val="lt1"/>
                </a:solidFill>
              </a:rPr>
              <a:t>_id</a:t>
            </a:r>
            <a:endParaRPr>
              <a:solidFill>
                <a:schemeClr val="lt1"/>
              </a:solidFill>
            </a:endParaRPr>
          </a:p>
          <a:p>
            <a:pPr indent="0" lvl="0" marL="0" rtl="0" algn="l">
              <a:spcBef>
                <a:spcPts val="0"/>
              </a:spcBef>
              <a:spcAft>
                <a:spcPts val="0"/>
              </a:spcAft>
              <a:buNone/>
            </a:pPr>
            <a:r>
              <a:rPr lang="fr">
                <a:solidFill>
                  <a:schemeClr val="lt1"/>
                </a:solidFill>
              </a:rPr>
              <a:t>email</a:t>
            </a:r>
            <a:endParaRPr>
              <a:solidFill>
                <a:schemeClr val="lt1"/>
              </a:solidFill>
            </a:endParaRPr>
          </a:p>
          <a:p>
            <a:pPr indent="0" lvl="0" marL="0" rtl="0" algn="l">
              <a:spcBef>
                <a:spcPts val="0"/>
              </a:spcBef>
              <a:spcAft>
                <a:spcPts val="0"/>
              </a:spcAft>
              <a:buNone/>
            </a:pPr>
            <a:r>
              <a:rPr lang="fr">
                <a:solidFill>
                  <a:schemeClr val="lt1"/>
                </a:solidFill>
              </a:rPr>
              <a:t>password</a:t>
            </a:r>
            <a:endParaRPr>
              <a:solidFill>
                <a:schemeClr val="lt1"/>
              </a:solidFill>
            </a:endParaRPr>
          </a:p>
          <a:p>
            <a:pPr indent="0" lvl="0" marL="0" rtl="0" algn="l">
              <a:spcBef>
                <a:spcPts val="0"/>
              </a:spcBef>
              <a:spcAft>
                <a:spcPts val="0"/>
              </a:spcAft>
              <a:buNone/>
            </a:pPr>
            <a:r>
              <a:rPr lang="fr">
                <a:solidFill>
                  <a:schemeClr val="lt1"/>
                </a:solidFill>
              </a:rPr>
              <a:t>cursusType</a:t>
            </a:r>
            <a:endParaRPr>
              <a:solidFill>
                <a:schemeClr val="lt1"/>
              </a:solidFill>
            </a:endParaRPr>
          </a:p>
          <a:p>
            <a:pPr indent="0" lvl="0" marL="0" rtl="0" algn="l">
              <a:spcBef>
                <a:spcPts val="0"/>
              </a:spcBef>
              <a:spcAft>
                <a:spcPts val="0"/>
              </a:spcAft>
              <a:buNone/>
            </a:pPr>
            <a:r>
              <a:rPr lang="fr">
                <a:solidFill>
                  <a:schemeClr val="lt1"/>
                </a:solidFill>
              </a:rPr>
              <a:t>filiere</a:t>
            </a:r>
            <a:endParaRPr>
              <a:solidFill>
                <a:schemeClr val="lt1"/>
              </a:solidFill>
            </a:endParaRPr>
          </a:p>
          <a:p>
            <a:pPr indent="0" lvl="0" marL="0" rtl="0" algn="l">
              <a:spcBef>
                <a:spcPts val="0"/>
              </a:spcBef>
              <a:spcAft>
                <a:spcPts val="0"/>
              </a:spcAft>
              <a:buNone/>
            </a:pPr>
            <a:r>
              <a:rPr lang="fr">
                <a:solidFill>
                  <a:schemeClr val="lt1"/>
                </a:solidFill>
              </a:rPr>
              <a:t>moyBac</a:t>
            </a:r>
            <a:endParaRPr>
              <a:solidFill>
                <a:schemeClr val="lt1"/>
              </a:solidFill>
            </a:endParaRPr>
          </a:p>
          <a:p>
            <a:pPr indent="0" lvl="0" marL="0" rtl="0" algn="l">
              <a:spcBef>
                <a:spcPts val="0"/>
              </a:spcBef>
              <a:spcAft>
                <a:spcPts val="0"/>
              </a:spcAft>
              <a:buNone/>
            </a:pPr>
            <a:r>
              <a:rPr lang="fr">
                <a:solidFill>
                  <a:schemeClr val="lt1"/>
                </a:solidFill>
              </a:rPr>
              <a:t>createdAt</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528" name="Google Shape;528;p76"/>
          <p:cNvSpPr/>
          <p:nvPr/>
        </p:nvSpPr>
        <p:spPr>
          <a:xfrm>
            <a:off x="3546750" y="2553475"/>
            <a:ext cx="2050500" cy="16620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a:p>
            <a:pPr indent="0" lvl="0" marL="0" rtl="0" algn="ctr">
              <a:spcBef>
                <a:spcPts val="0"/>
              </a:spcBef>
              <a:spcAft>
                <a:spcPts val="0"/>
              </a:spcAft>
              <a:buNone/>
            </a:pPr>
            <a:r>
              <a:rPr b="1" lang="fr" sz="1600">
                <a:solidFill>
                  <a:schemeClr val="lt1"/>
                </a:solidFill>
              </a:rPr>
              <a:t>Swipes</a:t>
            </a:r>
            <a:endParaRPr b="1" sz="1600">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fr">
                <a:solidFill>
                  <a:schemeClr val="lt1"/>
                </a:solidFill>
              </a:rPr>
              <a:t>_id</a:t>
            </a:r>
            <a:endParaRPr>
              <a:solidFill>
                <a:schemeClr val="lt1"/>
              </a:solidFill>
            </a:endParaRPr>
          </a:p>
          <a:p>
            <a:pPr indent="0" lvl="0" marL="0" rtl="0" algn="l">
              <a:spcBef>
                <a:spcPts val="0"/>
              </a:spcBef>
              <a:spcAft>
                <a:spcPts val="0"/>
              </a:spcAft>
              <a:buNone/>
            </a:pPr>
            <a:r>
              <a:rPr lang="fr">
                <a:solidFill>
                  <a:schemeClr val="lt1"/>
                </a:solidFill>
              </a:rPr>
              <a:t>answeredList</a:t>
            </a:r>
            <a:endParaRPr>
              <a:solidFill>
                <a:schemeClr val="lt1"/>
              </a:solidFill>
            </a:endParaRPr>
          </a:p>
          <a:p>
            <a:pPr indent="0" lvl="0" marL="0" rtl="0" algn="l">
              <a:spcBef>
                <a:spcPts val="0"/>
              </a:spcBef>
              <a:spcAft>
                <a:spcPts val="0"/>
              </a:spcAft>
              <a:buNone/>
            </a:pPr>
            <a:r>
              <a:rPr lang="fr">
                <a:solidFill>
                  <a:schemeClr val="lt1"/>
                </a:solidFill>
              </a:rPr>
              <a:t>swipeObj</a:t>
            </a:r>
            <a:endParaRPr>
              <a:solidFill>
                <a:schemeClr val="lt1"/>
              </a:solidFill>
            </a:endParaRPr>
          </a:p>
          <a:p>
            <a:pPr indent="0" lvl="0" marL="0" rtl="0" algn="l">
              <a:spcBef>
                <a:spcPts val="0"/>
              </a:spcBef>
              <a:spcAft>
                <a:spcPts val="0"/>
              </a:spcAft>
              <a:buNone/>
            </a:pPr>
            <a:r>
              <a:rPr lang="fr">
                <a:solidFill>
                  <a:schemeClr val="lt1"/>
                </a:solidFill>
              </a:rPr>
              <a:t>answerByTheme</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529" name="Google Shape;529;p76"/>
          <p:cNvSpPr/>
          <p:nvPr/>
        </p:nvSpPr>
        <p:spPr>
          <a:xfrm>
            <a:off x="6342575" y="2553475"/>
            <a:ext cx="2050500" cy="11424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a:p>
            <a:pPr indent="0" lvl="0" marL="0" rtl="0" algn="ctr">
              <a:spcBef>
                <a:spcPts val="0"/>
              </a:spcBef>
              <a:spcAft>
                <a:spcPts val="0"/>
              </a:spcAft>
              <a:buNone/>
            </a:pPr>
            <a:r>
              <a:rPr b="1" lang="fr" sz="1600">
                <a:solidFill>
                  <a:schemeClr val="lt1"/>
                </a:solidFill>
              </a:rPr>
              <a:t>SchoolLikes</a:t>
            </a:r>
            <a:endParaRPr b="1" sz="1600">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fr">
                <a:solidFill>
                  <a:schemeClr val="lt1"/>
                </a:solidFill>
              </a:rPr>
              <a:t>_id</a:t>
            </a:r>
            <a:endParaRPr>
              <a:solidFill>
                <a:schemeClr val="lt1"/>
              </a:solidFill>
            </a:endParaRPr>
          </a:p>
          <a:p>
            <a:pPr indent="0" lvl="0" marL="0" rtl="0" algn="l">
              <a:spcBef>
                <a:spcPts val="0"/>
              </a:spcBef>
              <a:spcAft>
                <a:spcPts val="0"/>
              </a:spcAft>
              <a:buNone/>
            </a:pPr>
            <a:r>
              <a:rPr lang="fr">
                <a:solidFill>
                  <a:schemeClr val="lt1"/>
                </a:solidFill>
              </a:rPr>
              <a:t>likeObj</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530" name="Google Shape;530;p76"/>
          <p:cNvSpPr txBox="1"/>
          <p:nvPr/>
        </p:nvSpPr>
        <p:spPr>
          <a:xfrm>
            <a:off x="-22350" y="0"/>
            <a:ext cx="2963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rgbClr val="888888"/>
                </a:solidFill>
                <a:latin typeface="Oswald SemiBold"/>
                <a:ea typeface="Oswald SemiBold"/>
                <a:cs typeface="Oswald SemiBold"/>
                <a:sym typeface="Oswald SemiBold"/>
              </a:rPr>
              <a:t>2 - Développer et faire évoluer l’API</a:t>
            </a:r>
            <a:endParaRPr>
              <a:solidFill>
                <a:srgbClr val="888888"/>
              </a:solidFill>
              <a:latin typeface="Oswald SemiBold"/>
              <a:ea typeface="Oswald SemiBold"/>
              <a:cs typeface="Oswald SemiBold"/>
              <a:sym typeface="Oswald SemiBold"/>
            </a:endParaRPr>
          </a:p>
        </p:txBody>
      </p:sp>
      <p:sp>
        <p:nvSpPr>
          <p:cNvPr id="531" name="Google Shape;531;p76"/>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solidFill>
                  <a:schemeClr val="lt1"/>
                </a:solidFill>
                <a:latin typeface="Advent Pro"/>
                <a:ea typeface="Advent Pro"/>
                <a:cs typeface="Advent Pro"/>
                <a:sym typeface="Advent Pro"/>
              </a:rPr>
              <a:t>‹#›</a:t>
            </a:fld>
            <a:endParaRPr b="1" sz="2000">
              <a:solidFill>
                <a:schemeClr val="lt1"/>
              </a:solidFill>
              <a:latin typeface="Advent Pro"/>
              <a:ea typeface="Advent Pro"/>
              <a:cs typeface="Advent Pro"/>
              <a:sym typeface="Advent Pro"/>
            </a:endParaRPr>
          </a:p>
        </p:txBody>
      </p:sp>
      <p:pic>
        <p:nvPicPr>
          <p:cNvPr id="532" name="Google Shape;532;p76"/>
          <p:cNvPicPr preferRelativeResize="0"/>
          <p:nvPr/>
        </p:nvPicPr>
        <p:blipFill>
          <a:blip r:embed="rId4">
            <a:alphaModFix/>
          </a:blip>
          <a:stretch>
            <a:fillRect/>
          </a:stretch>
        </p:blipFill>
        <p:spPr>
          <a:xfrm>
            <a:off x="4277086" y="1826863"/>
            <a:ext cx="589834" cy="589850"/>
          </a:xfrm>
          <a:prstGeom prst="rect">
            <a:avLst/>
          </a:prstGeom>
          <a:noFill/>
          <a:ln>
            <a:noFill/>
          </a:ln>
        </p:spPr>
      </p:pic>
      <p:pic>
        <p:nvPicPr>
          <p:cNvPr id="533" name="Google Shape;533;p76"/>
          <p:cNvPicPr preferRelativeResize="0"/>
          <p:nvPr/>
        </p:nvPicPr>
        <p:blipFill>
          <a:blip r:embed="rId5">
            <a:alphaModFix/>
          </a:blip>
          <a:stretch>
            <a:fillRect/>
          </a:stretch>
        </p:blipFill>
        <p:spPr>
          <a:xfrm>
            <a:off x="7121950" y="1875928"/>
            <a:ext cx="491725" cy="491725"/>
          </a:xfrm>
          <a:prstGeom prst="rect">
            <a:avLst/>
          </a:prstGeom>
          <a:noFill/>
          <a:ln>
            <a:noFill/>
          </a:ln>
        </p:spPr>
      </p:pic>
      <p:pic>
        <p:nvPicPr>
          <p:cNvPr id="534" name="Google Shape;534;p76"/>
          <p:cNvPicPr preferRelativeResize="0"/>
          <p:nvPr/>
        </p:nvPicPr>
        <p:blipFill>
          <a:blip r:embed="rId6">
            <a:alphaModFix/>
          </a:blip>
          <a:stretch>
            <a:fillRect/>
          </a:stretch>
        </p:blipFill>
        <p:spPr>
          <a:xfrm>
            <a:off x="1530323" y="1885111"/>
            <a:ext cx="491725" cy="4733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7"/>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latin typeface="Oswald"/>
                <a:ea typeface="Oswald"/>
                <a:cs typeface="Oswald"/>
                <a:sym typeface="Oswald"/>
              </a:rPr>
              <a:t>‹#›</a:t>
            </a:fld>
            <a:endParaRPr b="1" sz="2000">
              <a:latin typeface="Oswald"/>
              <a:ea typeface="Oswald"/>
              <a:cs typeface="Oswald"/>
              <a:sym typeface="Oswald"/>
            </a:endParaRPr>
          </a:p>
        </p:txBody>
      </p:sp>
      <p:sp>
        <p:nvSpPr>
          <p:cNvPr id="540" name="Google Shape;540;p77"/>
          <p:cNvSpPr txBox="1"/>
          <p:nvPr/>
        </p:nvSpPr>
        <p:spPr>
          <a:xfrm>
            <a:off x="552450" y="2216550"/>
            <a:ext cx="80391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100">
                <a:solidFill>
                  <a:srgbClr val="434343"/>
                </a:solidFill>
                <a:latin typeface="Oswald SemiBold"/>
                <a:ea typeface="Oswald SemiBold"/>
                <a:cs typeface="Oswald SemiBold"/>
                <a:sym typeface="Oswald SemiBold"/>
              </a:rPr>
              <a:t>3</a:t>
            </a:r>
            <a:r>
              <a:rPr lang="fr" sz="3100">
                <a:solidFill>
                  <a:srgbClr val="434343"/>
                </a:solidFill>
                <a:latin typeface="Oswald SemiBold"/>
                <a:ea typeface="Oswald SemiBold"/>
                <a:cs typeface="Oswald SemiBold"/>
                <a:sym typeface="Oswald SemiBold"/>
              </a:rPr>
              <a:t> - Surveiller les serveurs de données</a:t>
            </a:r>
            <a:endParaRPr sz="3100">
              <a:solidFill>
                <a:srgbClr val="434343"/>
              </a:solidFill>
              <a:latin typeface="Oswald SemiBold"/>
              <a:ea typeface="Oswald SemiBold"/>
              <a:cs typeface="Oswald SemiBold"/>
              <a:sym typeface="Oswal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60"/>
          <p:cNvSpPr txBox="1"/>
          <p:nvPr/>
        </p:nvSpPr>
        <p:spPr>
          <a:xfrm>
            <a:off x="552450" y="106900"/>
            <a:ext cx="80391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100">
                <a:solidFill>
                  <a:srgbClr val="434343"/>
                </a:solidFill>
                <a:latin typeface="Oswald SemiBold"/>
                <a:ea typeface="Oswald SemiBold"/>
                <a:cs typeface="Oswald SemiBold"/>
                <a:sym typeface="Oswald SemiBold"/>
              </a:rPr>
              <a:t>Sommaire</a:t>
            </a:r>
            <a:endParaRPr sz="3100">
              <a:solidFill>
                <a:srgbClr val="434343"/>
              </a:solidFill>
              <a:latin typeface="Oswald SemiBold"/>
              <a:ea typeface="Oswald SemiBold"/>
              <a:cs typeface="Oswald SemiBold"/>
              <a:sym typeface="Oswald SemiBold"/>
            </a:endParaRPr>
          </a:p>
        </p:txBody>
      </p:sp>
      <p:sp>
        <p:nvSpPr>
          <p:cNvPr id="325" name="Google Shape;325;p60"/>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latin typeface="Oswald"/>
                <a:ea typeface="Oswald"/>
                <a:cs typeface="Oswald"/>
                <a:sym typeface="Oswald"/>
              </a:rPr>
              <a:t>‹#›</a:t>
            </a:fld>
            <a:endParaRPr b="1" sz="2000">
              <a:latin typeface="Oswald"/>
              <a:ea typeface="Oswald"/>
              <a:cs typeface="Oswald"/>
              <a:sym typeface="Oswald"/>
            </a:endParaRPr>
          </a:p>
        </p:txBody>
      </p:sp>
      <p:sp>
        <p:nvSpPr>
          <p:cNvPr id="326" name="Google Shape;326;p60"/>
          <p:cNvSpPr txBox="1"/>
          <p:nvPr/>
        </p:nvSpPr>
        <p:spPr>
          <a:xfrm>
            <a:off x="2445600" y="1166650"/>
            <a:ext cx="4252800" cy="3570900"/>
          </a:xfrm>
          <a:prstGeom prst="rect">
            <a:avLst/>
          </a:prstGeom>
          <a:noFill/>
          <a:ln>
            <a:noFill/>
          </a:ln>
        </p:spPr>
        <p:txBody>
          <a:bodyPr anchorCtr="0" anchor="t" bIns="91425" lIns="91425" spcFirstLastPara="1" rIns="91425" wrap="square" tIns="91425">
            <a:spAutoFit/>
          </a:bodyPr>
          <a:lstStyle/>
          <a:p>
            <a:pPr indent="0" lvl="0" marL="457200" rtl="0" algn="l">
              <a:lnSpc>
                <a:spcPct val="200000"/>
              </a:lnSpc>
              <a:spcBef>
                <a:spcPts val="0"/>
              </a:spcBef>
              <a:spcAft>
                <a:spcPts val="0"/>
              </a:spcAft>
              <a:buNone/>
            </a:pPr>
            <a:r>
              <a:rPr lang="fr" sz="2000">
                <a:solidFill>
                  <a:schemeClr val="dk1"/>
                </a:solidFill>
                <a:latin typeface="Oswald"/>
                <a:ea typeface="Oswald"/>
                <a:cs typeface="Oswald"/>
                <a:sym typeface="Oswald"/>
              </a:rPr>
              <a:t>1 - Présentation de l’entreprise</a:t>
            </a:r>
            <a:endParaRPr sz="2000">
              <a:solidFill>
                <a:schemeClr val="dk1"/>
              </a:solidFill>
              <a:latin typeface="Oswald"/>
              <a:ea typeface="Oswald"/>
              <a:cs typeface="Oswald"/>
              <a:sym typeface="Oswald"/>
            </a:endParaRPr>
          </a:p>
          <a:p>
            <a:pPr indent="0" lvl="0" marL="457200" rtl="0" algn="l">
              <a:lnSpc>
                <a:spcPct val="200000"/>
              </a:lnSpc>
              <a:spcBef>
                <a:spcPts val="0"/>
              </a:spcBef>
              <a:spcAft>
                <a:spcPts val="0"/>
              </a:spcAft>
              <a:buNone/>
            </a:pPr>
            <a:r>
              <a:rPr lang="fr" sz="2000">
                <a:solidFill>
                  <a:schemeClr val="dk1"/>
                </a:solidFill>
                <a:latin typeface="Oswald"/>
                <a:ea typeface="Oswald"/>
                <a:cs typeface="Oswald"/>
                <a:sym typeface="Oswald"/>
              </a:rPr>
              <a:t>2 - Développer et faire évoluer l’API</a:t>
            </a:r>
            <a:endParaRPr sz="2000">
              <a:solidFill>
                <a:schemeClr val="dk1"/>
              </a:solidFill>
              <a:latin typeface="Oswald"/>
              <a:ea typeface="Oswald"/>
              <a:cs typeface="Oswald"/>
              <a:sym typeface="Oswald"/>
            </a:endParaRPr>
          </a:p>
          <a:p>
            <a:pPr indent="0" lvl="0" marL="457200" rtl="0" algn="l">
              <a:lnSpc>
                <a:spcPct val="200000"/>
              </a:lnSpc>
              <a:spcBef>
                <a:spcPts val="0"/>
              </a:spcBef>
              <a:spcAft>
                <a:spcPts val="0"/>
              </a:spcAft>
              <a:buNone/>
            </a:pPr>
            <a:r>
              <a:rPr lang="fr" sz="2000">
                <a:solidFill>
                  <a:schemeClr val="dk1"/>
                </a:solidFill>
                <a:latin typeface="Oswald"/>
                <a:ea typeface="Oswald"/>
                <a:cs typeface="Oswald"/>
                <a:sym typeface="Oswald"/>
              </a:rPr>
              <a:t>3 - Surveiller les serveurs de données</a:t>
            </a:r>
            <a:endParaRPr sz="2000">
              <a:solidFill>
                <a:schemeClr val="dk1"/>
              </a:solidFill>
              <a:latin typeface="Oswald"/>
              <a:ea typeface="Oswald"/>
              <a:cs typeface="Oswald"/>
              <a:sym typeface="Oswald"/>
            </a:endParaRPr>
          </a:p>
          <a:p>
            <a:pPr indent="0" lvl="0" marL="457200" rtl="0" algn="l">
              <a:lnSpc>
                <a:spcPct val="200000"/>
              </a:lnSpc>
              <a:spcBef>
                <a:spcPts val="0"/>
              </a:spcBef>
              <a:spcAft>
                <a:spcPts val="0"/>
              </a:spcAft>
              <a:buNone/>
            </a:pPr>
            <a:r>
              <a:rPr lang="fr" sz="2000">
                <a:solidFill>
                  <a:schemeClr val="dk1"/>
                </a:solidFill>
                <a:latin typeface="Oswald"/>
                <a:ea typeface="Oswald"/>
                <a:cs typeface="Oswald"/>
                <a:sym typeface="Oswald"/>
              </a:rPr>
              <a:t>4 - Gestion des ressources humaines</a:t>
            </a:r>
            <a:endParaRPr sz="2000">
              <a:solidFill>
                <a:schemeClr val="dk1"/>
              </a:solidFill>
              <a:latin typeface="Oswald"/>
              <a:ea typeface="Oswald"/>
              <a:cs typeface="Oswald"/>
              <a:sym typeface="Oswald"/>
            </a:endParaRPr>
          </a:p>
          <a:p>
            <a:pPr indent="0" lvl="0" marL="457200" rtl="0" algn="l">
              <a:lnSpc>
                <a:spcPct val="200000"/>
              </a:lnSpc>
              <a:spcBef>
                <a:spcPts val="0"/>
              </a:spcBef>
              <a:spcAft>
                <a:spcPts val="0"/>
              </a:spcAft>
              <a:buNone/>
            </a:pPr>
            <a:r>
              <a:rPr lang="fr" sz="2000">
                <a:solidFill>
                  <a:schemeClr val="dk1"/>
                </a:solidFill>
                <a:latin typeface="Oswald"/>
                <a:ea typeface="Oswald"/>
                <a:cs typeface="Oswald"/>
                <a:sym typeface="Oswald"/>
              </a:rPr>
              <a:t>5 - Les difficultées rencontrées</a:t>
            </a:r>
            <a:endParaRPr sz="2000">
              <a:solidFill>
                <a:schemeClr val="dk1"/>
              </a:solidFill>
              <a:latin typeface="Oswald"/>
              <a:ea typeface="Oswald"/>
              <a:cs typeface="Oswald"/>
              <a:sym typeface="Oswald"/>
            </a:endParaRPr>
          </a:p>
          <a:p>
            <a:pPr indent="0" lvl="0" marL="457200" rtl="0" algn="l">
              <a:lnSpc>
                <a:spcPct val="200000"/>
              </a:lnSpc>
              <a:spcBef>
                <a:spcPts val="0"/>
              </a:spcBef>
              <a:spcAft>
                <a:spcPts val="0"/>
              </a:spcAft>
              <a:buNone/>
            </a:pPr>
            <a:r>
              <a:rPr lang="fr" sz="2000">
                <a:solidFill>
                  <a:schemeClr val="dk1"/>
                </a:solidFill>
                <a:latin typeface="Oswald"/>
                <a:ea typeface="Oswald"/>
                <a:cs typeface="Oswald"/>
                <a:sym typeface="Oswald"/>
              </a:rPr>
              <a:t>Road Map et conclusion</a:t>
            </a:r>
            <a:endParaRPr b="1" sz="2000">
              <a:solidFill>
                <a:schemeClr val="dk1"/>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4" name="Shape 544"/>
        <p:cNvGrpSpPr/>
        <p:nvPr/>
      </p:nvGrpSpPr>
      <p:grpSpPr>
        <a:xfrm>
          <a:off x="0" y="0"/>
          <a:ext cx="0" cy="0"/>
          <a:chOff x="0" y="0"/>
          <a:chExt cx="0" cy="0"/>
        </a:xfrm>
      </p:grpSpPr>
      <p:sp>
        <p:nvSpPr>
          <p:cNvPr id="545" name="Google Shape;545;p78"/>
          <p:cNvSpPr txBox="1"/>
          <p:nvPr/>
        </p:nvSpPr>
        <p:spPr>
          <a:xfrm>
            <a:off x="552450" y="259300"/>
            <a:ext cx="80391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100">
                <a:solidFill>
                  <a:schemeClr val="lt1"/>
                </a:solidFill>
                <a:latin typeface="Oswald SemiBold"/>
                <a:ea typeface="Oswald SemiBold"/>
                <a:cs typeface="Oswald SemiBold"/>
                <a:sym typeface="Oswald SemiBold"/>
              </a:rPr>
              <a:t>Stockage en BDD</a:t>
            </a:r>
            <a:endParaRPr sz="3100">
              <a:solidFill>
                <a:schemeClr val="lt1"/>
              </a:solidFill>
              <a:latin typeface="Oswald SemiBold"/>
              <a:ea typeface="Oswald SemiBold"/>
              <a:cs typeface="Oswald SemiBold"/>
              <a:sym typeface="Oswald SemiBold"/>
            </a:endParaRPr>
          </a:p>
        </p:txBody>
      </p:sp>
      <p:sp>
        <p:nvSpPr>
          <p:cNvPr id="546" name="Google Shape;546;p78"/>
          <p:cNvSpPr txBox="1"/>
          <p:nvPr/>
        </p:nvSpPr>
        <p:spPr>
          <a:xfrm>
            <a:off x="76200" y="-11675"/>
            <a:ext cx="26874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500">
                <a:solidFill>
                  <a:srgbClr val="434343"/>
                </a:solidFill>
                <a:latin typeface="Oswald SemiBold"/>
                <a:ea typeface="Oswald SemiBold"/>
                <a:cs typeface="Oswald SemiBold"/>
                <a:sym typeface="Oswald SemiBold"/>
              </a:rPr>
              <a:t>1 - Présentation de l’entreprise</a:t>
            </a:r>
            <a:endParaRPr sz="1500">
              <a:solidFill>
                <a:srgbClr val="434343"/>
              </a:solidFill>
              <a:latin typeface="Oswald SemiBold"/>
              <a:ea typeface="Oswald SemiBold"/>
              <a:cs typeface="Oswald SemiBold"/>
              <a:sym typeface="Oswald SemiBold"/>
            </a:endParaRPr>
          </a:p>
        </p:txBody>
      </p:sp>
      <p:pic>
        <p:nvPicPr>
          <p:cNvPr id="547" name="Google Shape;547;p78"/>
          <p:cNvPicPr preferRelativeResize="0"/>
          <p:nvPr/>
        </p:nvPicPr>
        <p:blipFill rotWithShape="1">
          <a:blip r:embed="rId3">
            <a:alphaModFix/>
          </a:blip>
          <a:srcRect b="26885" l="0" r="0" t="31548"/>
          <a:stretch/>
        </p:blipFill>
        <p:spPr>
          <a:xfrm>
            <a:off x="381000" y="4451713"/>
            <a:ext cx="1421832" cy="442688"/>
          </a:xfrm>
          <a:prstGeom prst="rect">
            <a:avLst/>
          </a:prstGeom>
          <a:noFill/>
          <a:ln>
            <a:noFill/>
          </a:ln>
        </p:spPr>
      </p:pic>
      <p:pic>
        <p:nvPicPr>
          <p:cNvPr id="548" name="Google Shape;548;p78"/>
          <p:cNvPicPr preferRelativeResize="0"/>
          <p:nvPr/>
        </p:nvPicPr>
        <p:blipFill rotWithShape="1">
          <a:blip r:embed="rId4">
            <a:alphaModFix/>
          </a:blip>
          <a:srcRect b="0" l="0" r="0" t="12914"/>
          <a:stretch/>
        </p:blipFill>
        <p:spPr>
          <a:xfrm>
            <a:off x="1863756" y="1020101"/>
            <a:ext cx="5331552" cy="2685407"/>
          </a:xfrm>
          <a:prstGeom prst="rect">
            <a:avLst/>
          </a:prstGeom>
          <a:noFill/>
          <a:ln>
            <a:noFill/>
          </a:ln>
        </p:spPr>
      </p:pic>
      <p:sp>
        <p:nvSpPr>
          <p:cNvPr id="549" name="Google Shape;549;p78"/>
          <p:cNvSpPr txBox="1"/>
          <p:nvPr/>
        </p:nvSpPr>
        <p:spPr>
          <a:xfrm>
            <a:off x="1195262" y="3705507"/>
            <a:ext cx="68403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fr" sz="1600" u="sng">
                <a:solidFill>
                  <a:schemeClr val="lt1"/>
                </a:solidFill>
                <a:latin typeface="Oswald SemiBold"/>
                <a:ea typeface="Oswald SemiBold"/>
                <a:cs typeface="Oswald SemiBold"/>
                <a:sym typeface="Oswald SemiBold"/>
              </a:rPr>
              <a:t>Evolution du poids total des données stockées en BDD en fonction du temps</a:t>
            </a:r>
            <a:endParaRPr i="1" sz="1600" u="sng">
              <a:solidFill>
                <a:schemeClr val="lt1"/>
              </a:solidFill>
              <a:latin typeface="Oswald SemiBold"/>
              <a:ea typeface="Oswald SemiBold"/>
              <a:cs typeface="Oswald SemiBold"/>
              <a:sym typeface="Oswald SemiBold"/>
            </a:endParaRPr>
          </a:p>
        </p:txBody>
      </p:sp>
      <p:sp>
        <p:nvSpPr>
          <p:cNvPr id="550" name="Google Shape;550;p78"/>
          <p:cNvSpPr txBox="1"/>
          <p:nvPr/>
        </p:nvSpPr>
        <p:spPr>
          <a:xfrm rot="-5400000">
            <a:off x="761750" y="1529800"/>
            <a:ext cx="15501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chemeClr val="lt1"/>
                </a:solidFill>
                <a:latin typeface="Oswald SemiBold"/>
                <a:ea typeface="Oswald SemiBold"/>
                <a:cs typeface="Oswald SemiBold"/>
                <a:sym typeface="Oswald SemiBold"/>
              </a:rPr>
              <a:t>Poids en Mo</a:t>
            </a:r>
            <a:endParaRPr sz="1800">
              <a:solidFill>
                <a:schemeClr val="lt1"/>
              </a:solidFill>
              <a:latin typeface="Oswald SemiBold"/>
              <a:ea typeface="Oswald SemiBold"/>
              <a:cs typeface="Oswald SemiBold"/>
              <a:sym typeface="Oswald SemiBold"/>
            </a:endParaRPr>
          </a:p>
        </p:txBody>
      </p:sp>
      <p:sp>
        <p:nvSpPr>
          <p:cNvPr id="551" name="Google Shape;551;p78"/>
          <p:cNvSpPr txBox="1"/>
          <p:nvPr/>
        </p:nvSpPr>
        <p:spPr>
          <a:xfrm>
            <a:off x="6449736" y="1960446"/>
            <a:ext cx="8415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rgbClr val="E06666"/>
                </a:solidFill>
                <a:latin typeface="Oswald SemiBold"/>
                <a:ea typeface="Oswald SemiBold"/>
                <a:cs typeface="Oswald SemiBold"/>
                <a:sym typeface="Oswald SemiBold"/>
              </a:rPr>
              <a:t>1 000 users</a:t>
            </a:r>
            <a:endParaRPr>
              <a:solidFill>
                <a:srgbClr val="E06666"/>
              </a:solidFill>
              <a:latin typeface="Oswald SemiBold"/>
              <a:ea typeface="Oswald SemiBold"/>
              <a:cs typeface="Oswald SemiBold"/>
              <a:sym typeface="Oswald SemiBold"/>
            </a:endParaRPr>
          </a:p>
        </p:txBody>
      </p:sp>
      <p:pic>
        <p:nvPicPr>
          <p:cNvPr id="552" name="Google Shape;552;p78"/>
          <p:cNvPicPr preferRelativeResize="0"/>
          <p:nvPr/>
        </p:nvPicPr>
        <p:blipFill>
          <a:blip r:embed="rId5">
            <a:alphaModFix/>
          </a:blip>
          <a:stretch>
            <a:fillRect/>
          </a:stretch>
        </p:blipFill>
        <p:spPr>
          <a:xfrm>
            <a:off x="1939950" y="4346063"/>
            <a:ext cx="6670601" cy="653975"/>
          </a:xfrm>
          <a:prstGeom prst="rect">
            <a:avLst/>
          </a:prstGeom>
          <a:noFill/>
          <a:ln>
            <a:noFill/>
          </a:ln>
        </p:spPr>
      </p:pic>
      <p:sp>
        <p:nvSpPr>
          <p:cNvPr id="553" name="Google Shape;553;p78"/>
          <p:cNvSpPr txBox="1"/>
          <p:nvPr/>
        </p:nvSpPr>
        <p:spPr>
          <a:xfrm>
            <a:off x="-22350" y="0"/>
            <a:ext cx="2963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rgbClr val="888888"/>
                </a:solidFill>
                <a:latin typeface="Oswald SemiBold"/>
                <a:ea typeface="Oswald SemiBold"/>
                <a:cs typeface="Oswald SemiBold"/>
                <a:sym typeface="Oswald SemiBold"/>
              </a:rPr>
              <a:t>3 - Surveiller les serveurs de données</a:t>
            </a:r>
            <a:endParaRPr>
              <a:solidFill>
                <a:srgbClr val="888888"/>
              </a:solidFill>
              <a:latin typeface="Oswald SemiBold"/>
              <a:ea typeface="Oswald SemiBold"/>
              <a:cs typeface="Oswald SemiBold"/>
              <a:sym typeface="Oswald SemiBold"/>
            </a:endParaRPr>
          </a:p>
        </p:txBody>
      </p:sp>
      <p:sp>
        <p:nvSpPr>
          <p:cNvPr id="554" name="Google Shape;554;p78"/>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solidFill>
                  <a:schemeClr val="lt1"/>
                </a:solidFill>
                <a:latin typeface="Advent Pro"/>
                <a:ea typeface="Advent Pro"/>
                <a:cs typeface="Advent Pro"/>
                <a:sym typeface="Advent Pro"/>
              </a:rPr>
              <a:t>‹#›</a:t>
            </a:fld>
            <a:endParaRPr b="1" sz="2000">
              <a:solidFill>
                <a:schemeClr val="lt1"/>
              </a:solidFill>
              <a:latin typeface="Advent Pro"/>
              <a:ea typeface="Advent Pro"/>
              <a:cs typeface="Advent Pro"/>
              <a:sym typeface="Advent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58" name="Shape 558"/>
        <p:cNvGrpSpPr/>
        <p:nvPr/>
      </p:nvGrpSpPr>
      <p:grpSpPr>
        <a:xfrm>
          <a:off x="0" y="0"/>
          <a:ext cx="0" cy="0"/>
          <a:chOff x="0" y="0"/>
          <a:chExt cx="0" cy="0"/>
        </a:xfrm>
      </p:grpSpPr>
      <p:pic>
        <p:nvPicPr>
          <p:cNvPr id="559" name="Google Shape;559;p79"/>
          <p:cNvPicPr preferRelativeResize="0"/>
          <p:nvPr/>
        </p:nvPicPr>
        <p:blipFill>
          <a:blip r:embed="rId3">
            <a:alphaModFix/>
          </a:blip>
          <a:stretch>
            <a:fillRect/>
          </a:stretch>
        </p:blipFill>
        <p:spPr>
          <a:xfrm>
            <a:off x="982100" y="1589367"/>
            <a:ext cx="7366550" cy="2670784"/>
          </a:xfrm>
          <a:prstGeom prst="rect">
            <a:avLst/>
          </a:prstGeom>
          <a:noFill/>
          <a:ln>
            <a:noFill/>
          </a:ln>
        </p:spPr>
      </p:pic>
      <p:sp>
        <p:nvSpPr>
          <p:cNvPr id="560" name="Google Shape;560;p79"/>
          <p:cNvSpPr txBox="1"/>
          <p:nvPr/>
        </p:nvSpPr>
        <p:spPr>
          <a:xfrm>
            <a:off x="552450" y="259300"/>
            <a:ext cx="80391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100">
                <a:solidFill>
                  <a:schemeClr val="lt1"/>
                </a:solidFill>
                <a:latin typeface="Oswald SemiBold"/>
                <a:ea typeface="Oswald SemiBold"/>
                <a:cs typeface="Oswald SemiBold"/>
                <a:sym typeface="Oswald SemiBold"/>
              </a:rPr>
              <a:t>Stockage en BDD</a:t>
            </a:r>
            <a:endParaRPr sz="3100">
              <a:solidFill>
                <a:schemeClr val="lt1"/>
              </a:solidFill>
              <a:latin typeface="Oswald SemiBold"/>
              <a:ea typeface="Oswald SemiBold"/>
              <a:cs typeface="Oswald SemiBold"/>
              <a:sym typeface="Oswald SemiBold"/>
            </a:endParaRPr>
          </a:p>
        </p:txBody>
      </p:sp>
      <p:sp>
        <p:nvSpPr>
          <p:cNvPr id="561" name="Google Shape;561;p79"/>
          <p:cNvSpPr txBox="1"/>
          <p:nvPr/>
        </p:nvSpPr>
        <p:spPr>
          <a:xfrm>
            <a:off x="76200" y="-11675"/>
            <a:ext cx="26874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500">
                <a:solidFill>
                  <a:srgbClr val="434343"/>
                </a:solidFill>
                <a:latin typeface="Oswald SemiBold"/>
                <a:ea typeface="Oswald SemiBold"/>
                <a:cs typeface="Oswald SemiBold"/>
                <a:sym typeface="Oswald SemiBold"/>
              </a:rPr>
              <a:t>1 - Présentation de l’entreprise</a:t>
            </a:r>
            <a:endParaRPr sz="1500">
              <a:solidFill>
                <a:srgbClr val="434343"/>
              </a:solidFill>
              <a:latin typeface="Oswald SemiBold"/>
              <a:ea typeface="Oswald SemiBold"/>
              <a:cs typeface="Oswald SemiBold"/>
              <a:sym typeface="Oswald SemiBold"/>
            </a:endParaRPr>
          </a:p>
        </p:txBody>
      </p:sp>
      <p:pic>
        <p:nvPicPr>
          <p:cNvPr id="562" name="Google Shape;562;p79"/>
          <p:cNvPicPr preferRelativeResize="0"/>
          <p:nvPr/>
        </p:nvPicPr>
        <p:blipFill rotWithShape="1">
          <a:blip r:embed="rId4">
            <a:alphaModFix/>
          </a:blip>
          <a:srcRect b="26885" l="0" r="0" t="31548"/>
          <a:stretch/>
        </p:blipFill>
        <p:spPr>
          <a:xfrm>
            <a:off x="3861075" y="1058188"/>
            <a:ext cx="1421832" cy="442688"/>
          </a:xfrm>
          <a:prstGeom prst="rect">
            <a:avLst/>
          </a:prstGeom>
          <a:noFill/>
          <a:ln>
            <a:noFill/>
          </a:ln>
        </p:spPr>
      </p:pic>
      <p:sp>
        <p:nvSpPr>
          <p:cNvPr id="563" name="Google Shape;563;p79"/>
          <p:cNvSpPr txBox="1"/>
          <p:nvPr/>
        </p:nvSpPr>
        <p:spPr>
          <a:xfrm>
            <a:off x="1245237" y="4249407"/>
            <a:ext cx="68403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fr" sz="1600" u="sng">
                <a:solidFill>
                  <a:schemeClr val="lt1"/>
                </a:solidFill>
                <a:latin typeface="Oswald SemiBold"/>
                <a:ea typeface="Oswald SemiBold"/>
                <a:cs typeface="Oswald SemiBold"/>
                <a:sym typeface="Oswald SemiBold"/>
              </a:rPr>
              <a:t>Flux de données entrant et sortant en BDD </a:t>
            </a:r>
            <a:r>
              <a:rPr i="1" lang="fr" sz="1600" u="sng">
                <a:solidFill>
                  <a:schemeClr val="lt1"/>
                </a:solidFill>
                <a:latin typeface="Oswald SemiBold"/>
                <a:ea typeface="Oswald SemiBold"/>
                <a:cs typeface="Oswald SemiBold"/>
                <a:sym typeface="Oswald SemiBold"/>
              </a:rPr>
              <a:t>en fonction du temps</a:t>
            </a:r>
            <a:endParaRPr i="1" sz="1600" u="sng">
              <a:solidFill>
                <a:schemeClr val="lt1"/>
              </a:solidFill>
              <a:latin typeface="Oswald SemiBold"/>
              <a:ea typeface="Oswald SemiBold"/>
              <a:cs typeface="Oswald SemiBold"/>
              <a:sym typeface="Oswald SemiBold"/>
            </a:endParaRPr>
          </a:p>
        </p:txBody>
      </p:sp>
      <p:sp>
        <p:nvSpPr>
          <p:cNvPr id="564" name="Google Shape;564;p79"/>
          <p:cNvSpPr txBox="1"/>
          <p:nvPr/>
        </p:nvSpPr>
        <p:spPr>
          <a:xfrm rot="-5400000">
            <a:off x="38250" y="2244950"/>
            <a:ext cx="1550100" cy="4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600">
                <a:solidFill>
                  <a:schemeClr val="lt1"/>
                </a:solidFill>
                <a:latin typeface="Oswald SemiBold"/>
                <a:ea typeface="Oswald SemiBold"/>
                <a:cs typeface="Oswald SemiBold"/>
                <a:sym typeface="Oswald SemiBold"/>
              </a:rPr>
              <a:t>Débit</a:t>
            </a:r>
            <a:r>
              <a:rPr lang="fr" sz="1600">
                <a:solidFill>
                  <a:schemeClr val="lt1"/>
                </a:solidFill>
                <a:latin typeface="Oswald SemiBold"/>
                <a:ea typeface="Oswald SemiBold"/>
                <a:cs typeface="Oswald SemiBold"/>
                <a:sym typeface="Oswald SemiBold"/>
              </a:rPr>
              <a:t> en Ko/s</a:t>
            </a:r>
            <a:endParaRPr sz="1600">
              <a:solidFill>
                <a:schemeClr val="lt1"/>
              </a:solidFill>
              <a:latin typeface="Oswald SemiBold"/>
              <a:ea typeface="Oswald SemiBold"/>
              <a:cs typeface="Oswald SemiBold"/>
              <a:sym typeface="Oswald SemiBold"/>
            </a:endParaRPr>
          </a:p>
        </p:txBody>
      </p:sp>
      <p:sp>
        <p:nvSpPr>
          <p:cNvPr id="565" name="Google Shape;565;p79"/>
          <p:cNvSpPr txBox="1"/>
          <p:nvPr/>
        </p:nvSpPr>
        <p:spPr>
          <a:xfrm>
            <a:off x="5662461" y="2401346"/>
            <a:ext cx="8415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rgbClr val="E06666"/>
                </a:solidFill>
                <a:latin typeface="Oswald SemiBold"/>
                <a:ea typeface="Oswald SemiBold"/>
                <a:cs typeface="Oswald SemiBold"/>
                <a:sym typeface="Oswald SemiBold"/>
              </a:rPr>
              <a:t>1 000 users</a:t>
            </a:r>
            <a:endParaRPr>
              <a:solidFill>
                <a:srgbClr val="E06666"/>
              </a:solidFill>
              <a:latin typeface="Oswald SemiBold"/>
              <a:ea typeface="Oswald SemiBold"/>
              <a:cs typeface="Oswald SemiBold"/>
              <a:sym typeface="Oswald SemiBold"/>
            </a:endParaRPr>
          </a:p>
        </p:txBody>
      </p:sp>
      <p:sp>
        <p:nvSpPr>
          <p:cNvPr id="566" name="Google Shape;566;p79"/>
          <p:cNvSpPr txBox="1"/>
          <p:nvPr/>
        </p:nvSpPr>
        <p:spPr>
          <a:xfrm>
            <a:off x="-22350" y="0"/>
            <a:ext cx="2963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rgbClr val="888888"/>
                </a:solidFill>
                <a:latin typeface="Oswald SemiBold"/>
                <a:ea typeface="Oswald SemiBold"/>
                <a:cs typeface="Oswald SemiBold"/>
                <a:sym typeface="Oswald SemiBold"/>
              </a:rPr>
              <a:t>3 - Surveiller les serveurs de données</a:t>
            </a:r>
            <a:endParaRPr>
              <a:solidFill>
                <a:srgbClr val="888888"/>
              </a:solidFill>
              <a:latin typeface="Oswald SemiBold"/>
              <a:ea typeface="Oswald SemiBold"/>
              <a:cs typeface="Oswald SemiBold"/>
              <a:sym typeface="Oswald SemiBold"/>
            </a:endParaRPr>
          </a:p>
        </p:txBody>
      </p:sp>
      <p:sp>
        <p:nvSpPr>
          <p:cNvPr id="567" name="Google Shape;567;p79"/>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solidFill>
                  <a:schemeClr val="lt1"/>
                </a:solidFill>
                <a:latin typeface="Advent Pro"/>
                <a:ea typeface="Advent Pro"/>
                <a:cs typeface="Advent Pro"/>
                <a:sym typeface="Advent Pro"/>
              </a:rPr>
              <a:t>‹#›</a:t>
            </a:fld>
            <a:endParaRPr b="1" sz="2000">
              <a:solidFill>
                <a:schemeClr val="lt1"/>
              </a:solidFill>
              <a:latin typeface="Advent Pro"/>
              <a:ea typeface="Advent Pro"/>
              <a:cs typeface="Advent Pro"/>
              <a:sym typeface="Advent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71" name="Shape 571"/>
        <p:cNvGrpSpPr/>
        <p:nvPr/>
      </p:nvGrpSpPr>
      <p:grpSpPr>
        <a:xfrm>
          <a:off x="0" y="0"/>
          <a:ext cx="0" cy="0"/>
          <a:chOff x="0" y="0"/>
          <a:chExt cx="0" cy="0"/>
        </a:xfrm>
      </p:grpSpPr>
      <p:sp>
        <p:nvSpPr>
          <p:cNvPr id="572" name="Google Shape;572;p80"/>
          <p:cNvSpPr txBox="1"/>
          <p:nvPr/>
        </p:nvSpPr>
        <p:spPr>
          <a:xfrm>
            <a:off x="552450" y="259300"/>
            <a:ext cx="80391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100">
                <a:solidFill>
                  <a:schemeClr val="lt1"/>
                </a:solidFill>
                <a:latin typeface="Oswald SemiBold"/>
                <a:ea typeface="Oswald SemiBold"/>
                <a:cs typeface="Oswald SemiBold"/>
                <a:sym typeface="Oswald SemiBold"/>
              </a:rPr>
              <a:t>Analyse du trafic</a:t>
            </a:r>
            <a:endParaRPr sz="3100">
              <a:solidFill>
                <a:schemeClr val="lt1"/>
              </a:solidFill>
              <a:latin typeface="Oswald SemiBold"/>
              <a:ea typeface="Oswald SemiBold"/>
              <a:cs typeface="Oswald SemiBold"/>
              <a:sym typeface="Oswald SemiBold"/>
            </a:endParaRPr>
          </a:p>
        </p:txBody>
      </p:sp>
      <p:sp>
        <p:nvSpPr>
          <p:cNvPr id="573" name="Google Shape;573;p80"/>
          <p:cNvSpPr txBox="1"/>
          <p:nvPr/>
        </p:nvSpPr>
        <p:spPr>
          <a:xfrm>
            <a:off x="76200" y="-11675"/>
            <a:ext cx="26874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500">
                <a:solidFill>
                  <a:srgbClr val="434343"/>
                </a:solidFill>
                <a:latin typeface="Oswald SemiBold"/>
                <a:ea typeface="Oswald SemiBold"/>
                <a:cs typeface="Oswald SemiBold"/>
                <a:sym typeface="Oswald SemiBold"/>
              </a:rPr>
              <a:t>1 - Présentation de l’entreprise</a:t>
            </a:r>
            <a:endParaRPr sz="1500">
              <a:solidFill>
                <a:srgbClr val="434343"/>
              </a:solidFill>
              <a:latin typeface="Oswald SemiBold"/>
              <a:ea typeface="Oswald SemiBold"/>
              <a:cs typeface="Oswald SemiBold"/>
              <a:sym typeface="Oswald SemiBold"/>
            </a:endParaRPr>
          </a:p>
        </p:txBody>
      </p:sp>
      <p:pic>
        <p:nvPicPr>
          <p:cNvPr id="574" name="Google Shape;574;p80"/>
          <p:cNvPicPr preferRelativeResize="0"/>
          <p:nvPr/>
        </p:nvPicPr>
        <p:blipFill>
          <a:blip r:embed="rId3">
            <a:alphaModFix/>
          </a:blip>
          <a:stretch>
            <a:fillRect/>
          </a:stretch>
        </p:blipFill>
        <p:spPr>
          <a:xfrm>
            <a:off x="754875" y="1422775"/>
            <a:ext cx="2490750" cy="332100"/>
          </a:xfrm>
          <a:prstGeom prst="rect">
            <a:avLst/>
          </a:prstGeom>
          <a:noFill/>
          <a:ln>
            <a:noFill/>
          </a:ln>
        </p:spPr>
      </p:pic>
      <p:pic>
        <p:nvPicPr>
          <p:cNvPr id="575" name="Google Shape;575;p80"/>
          <p:cNvPicPr preferRelativeResize="0"/>
          <p:nvPr/>
        </p:nvPicPr>
        <p:blipFill>
          <a:blip r:embed="rId4">
            <a:alphaModFix/>
          </a:blip>
          <a:stretch>
            <a:fillRect/>
          </a:stretch>
        </p:blipFill>
        <p:spPr>
          <a:xfrm>
            <a:off x="4760075" y="1045900"/>
            <a:ext cx="3162300" cy="1085850"/>
          </a:xfrm>
          <a:prstGeom prst="rect">
            <a:avLst/>
          </a:prstGeom>
          <a:noFill/>
          <a:ln>
            <a:noFill/>
          </a:ln>
        </p:spPr>
      </p:pic>
      <p:pic>
        <p:nvPicPr>
          <p:cNvPr id="576" name="Google Shape;576;p80"/>
          <p:cNvPicPr preferRelativeResize="0"/>
          <p:nvPr/>
        </p:nvPicPr>
        <p:blipFill>
          <a:blip r:embed="rId5">
            <a:alphaModFix/>
          </a:blip>
          <a:stretch>
            <a:fillRect/>
          </a:stretch>
        </p:blipFill>
        <p:spPr>
          <a:xfrm>
            <a:off x="614363" y="2638400"/>
            <a:ext cx="8220075" cy="1724025"/>
          </a:xfrm>
          <a:prstGeom prst="rect">
            <a:avLst/>
          </a:prstGeom>
          <a:noFill/>
          <a:ln>
            <a:noFill/>
          </a:ln>
        </p:spPr>
      </p:pic>
      <p:sp>
        <p:nvSpPr>
          <p:cNvPr id="577" name="Google Shape;577;p80"/>
          <p:cNvSpPr txBox="1"/>
          <p:nvPr/>
        </p:nvSpPr>
        <p:spPr>
          <a:xfrm>
            <a:off x="1245237" y="4401807"/>
            <a:ext cx="68403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fr" sz="1600" u="sng">
                <a:solidFill>
                  <a:schemeClr val="lt1"/>
                </a:solidFill>
                <a:latin typeface="Oswald SemiBold"/>
                <a:ea typeface="Oswald SemiBold"/>
                <a:cs typeface="Oswald SemiBold"/>
                <a:sym typeface="Oswald SemiBold"/>
              </a:rPr>
              <a:t>Nombre de visites vers l’API et actions par visite au cours du temps</a:t>
            </a:r>
            <a:endParaRPr i="1" sz="1600" u="sng">
              <a:solidFill>
                <a:schemeClr val="lt1"/>
              </a:solidFill>
              <a:latin typeface="Oswald SemiBold"/>
              <a:ea typeface="Oswald SemiBold"/>
              <a:cs typeface="Oswald SemiBold"/>
              <a:sym typeface="Oswald SemiBold"/>
            </a:endParaRPr>
          </a:p>
        </p:txBody>
      </p:sp>
      <p:sp>
        <p:nvSpPr>
          <p:cNvPr id="578" name="Google Shape;578;p80"/>
          <p:cNvSpPr txBox="1"/>
          <p:nvPr/>
        </p:nvSpPr>
        <p:spPr>
          <a:xfrm>
            <a:off x="-22350" y="0"/>
            <a:ext cx="2963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rgbClr val="888888"/>
                </a:solidFill>
                <a:latin typeface="Oswald SemiBold"/>
                <a:ea typeface="Oswald SemiBold"/>
                <a:cs typeface="Oswald SemiBold"/>
                <a:sym typeface="Oswald SemiBold"/>
              </a:rPr>
              <a:t>3 - Surveiller les serveurs de données</a:t>
            </a:r>
            <a:endParaRPr>
              <a:solidFill>
                <a:srgbClr val="888888"/>
              </a:solidFill>
              <a:latin typeface="Oswald SemiBold"/>
              <a:ea typeface="Oswald SemiBold"/>
              <a:cs typeface="Oswald SemiBold"/>
              <a:sym typeface="Oswald SemiBold"/>
            </a:endParaRPr>
          </a:p>
        </p:txBody>
      </p:sp>
      <p:sp>
        <p:nvSpPr>
          <p:cNvPr id="579" name="Google Shape;579;p80"/>
          <p:cNvSpPr txBox="1"/>
          <p:nvPr/>
        </p:nvSpPr>
        <p:spPr>
          <a:xfrm>
            <a:off x="4468775" y="2144525"/>
            <a:ext cx="3687300" cy="46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fr" sz="1600" u="sng">
                <a:solidFill>
                  <a:schemeClr val="lt1"/>
                </a:solidFill>
                <a:latin typeface="Oswald SemiBold"/>
                <a:ea typeface="Oswald SemiBold"/>
                <a:cs typeface="Oswald SemiBold"/>
                <a:sym typeface="Oswald SemiBold"/>
              </a:rPr>
              <a:t>Visites et actions vers l’API e 16/06/23</a:t>
            </a:r>
            <a:endParaRPr i="1" sz="1600" u="sng">
              <a:solidFill>
                <a:schemeClr val="lt1"/>
              </a:solidFill>
              <a:latin typeface="Oswald SemiBold"/>
              <a:ea typeface="Oswald SemiBold"/>
              <a:cs typeface="Oswald SemiBold"/>
              <a:sym typeface="Oswald SemiBold"/>
            </a:endParaRPr>
          </a:p>
        </p:txBody>
      </p:sp>
      <p:sp>
        <p:nvSpPr>
          <p:cNvPr id="580" name="Google Shape;580;p80"/>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solidFill>
                  <a:schemeClr val="lt1"/>
                </a:solidFill>
                <a:latin typeface="Advent Pro"/>
                <a:ea typeface="Advent Pro"/>
                <a:cs typeface="Advent Pro"/>
                <a:sym typeface="Advent Pro"/>
              </a:rPr>
              <a:t>‹#›</a:t>
            </a:fld>
            <a:endParaRPr b="1" sz="2000">
              <a:solidFill>
                <a:schemeClr val="lt1"/>
              </a:solidFill>
              <a:latin typeface="Advent Pro"/>
              <a:ea typeface="Advent Pro"/>
              <a:cs typeface="Advent Pro"/>
              <a:sym typeface="Advent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1"/>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latin typeface="Oswald"/>
                <a:ea typeface="Oswald"/>
                <a:cs typeface="Oswald"/>
                <a:sym typeface="Oswald"/>
              </a:rPr>
              <a:t>‹#›</a:t>
            </a:fld>
            <a:endParaRPr b="1" sz="2000">
              <a:latin typeface="Oswald"/>
              <a:ea typeface="Oswald"/>
              <a:cs typeface="Oswald"/>
              <a:sym typeface="Oswald"/>
            </a:endParaRPr>
          </a:p>
        </p:txBody>
      </p:sp>
      <p:sp>
        <p:nvSpPr>
          <p:cNvPr id="586" name="Google Shape;586;p81"/>
          <p:cNvSpPr txBox="1"/>
          <p:nvPr/>
        </p:nvSpPr>
        <p:spPr>
          <a:xfrm>
            <a:off x="552450" y="2216550"/>
            <a:ext cx="80391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100">
                <a:solidFill>
                  <a:srgbClr val="434343"/>
                </a:solidFill>
                <a:latin typeface="Oswald SemiBold"/>
                <a:ea typeface="Oswald SemiBold"/>
                <a:cs typeface="Oswald SemiBold"/>
                <a:sym typeface="Oswald SemiBold"/>
              </a:rPr>
              <a:t>4</a:t>
            </a:r>
            <a:r>
              <a:rPr lang="fr" sz="3100">
                <a:solidFill>
                  <a:srgbClr val="434343"/>
                </a:solidFill>
                <a:latin typeface="Oswald SemiBold"/>
                <a:ea typeface="Oswald SemiBold"/>
                <a:cs typeface="Oswald SemiBold"/>
                <a:sym typeface="Oswald SemiBold"/>
              </a:rPr>
              <a:t> - Gestion des ressources humaines</a:t>
            </a:r>
            <a:endParaRPr sz="3100">
              <a:solidFill>
                <a:srgbClr val="434343"/>
              </a:solidFill>
              <a:latin typeface="Oswald SemiBold"/>
              <a:ea typeface="Oswald SemiBold"/>
              <a:cs typeface="Oswald SemiBold"/>
              <a:sym typeface="Oswald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2"/>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latin typeface="Oswald"/>
                <a:ea typeface="Oswald"/>
                <a:cs typeface="Oswald"/>
                <a:sym typeface="Oswald"/>
              </a:rPr>
              <a:t>‹#›</a:t>
            </a:fld>
            <a:endParaRPr b="1" sz="2000">
              <a:latin typeface="Oswald"/>
              <a:ea typeface="Oswald"/>
              <a:cs typeface="Oswald"/>
              <a:sym typeface="Oswald"/>
            </a:endParaRPr>
          </a:p>
        </p:txBody>
      </p:sp>
      <p:sp>
        <p:nvSpPr>
          <p:cNvPr id="592" name="Google Shape;592;p82"/>
          <p:cNvSpPr/>
          <p:nvPr/>
        </p:nvSpPr>
        <p:spPr>
          <a:xfrm>
            <a:off x="529275" y="1846025"/>
            <a:ext cx="3564600" cy="2081400"/>
          </a:xfrm>
          <a:prstGeom prst="roundRect">
            <a:avLst>
              <a:gd fmla="val 16667" name="adj"/>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rPr b="1" lang="fr" sz="1600">
                <a:solidFill>
                  <a:schemeClr val="dk1"/>
                </a:solidFill>
              </a:rPr>
              <a:t>Besoins supplémentaires</a:t>
            </a:r>
            <a:endParaRPr b="1" sz="1600">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fr">
                <a:solidFill>
                  <a:schemeClr val="dk1"/>
                </a:solidFill>
              </a:rPr>
              <a:t>Créer une charte graphique et maquetter les sites</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fr">
                <a:solidFill>
                  <a:schemeClr val="dk1"/>
                </a:solidFill>
              </a:rPr>
              <a:t>Développer une landing page</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fr">
                <a:solidFill>
                  <a:schemeClr val="dk1"/>
                </a:solidFill>
              </a:rPr>
              <a:t>Développer un site pour les clients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593" name="Google Shape;593;p82"/>
          <p:cNvSpPr/>
          <p:nvPr/>
        </p:nvSpPr>
        <p:spPr>
          <a:xfrm>
            <a:off x="4854200" y="1846025"/>
            <a:ext cx="4015800" cy="2081400"/>
          </a:xfrm>
          <a:prstGeom prst="roundRect">
            <a:avLst>
              <a:gd fmla="val 16667" name="adj"/>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rPr b="1" lang="fr" sz="1600">
                <a:solidFill>
                  <a:schemeClr val="dk1"/>
                </a:solidFill>
              </a:rPr>
              <a:t>Ressources</a:t>
            </a:r>
            <a:endParaRPr b="1" sz="1600">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fr">
                <a:solidFill>
                  <a:schemeClr val="dk1"/>
                </a:solidFill>
              </a:rPr>
              <a:t>Stagiaire Webdesign : 2 mois</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fr">
                <a:solidFill>
                  <a:schemeClr val="dk1"/>
                </a:solidFill>
              </a:rPr>
              <a:t>Stagiaire développeur React : 2 mois</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fr">
                <a:solidFill>
                  <a:schemeClr val="dk1"/>
                </a:solidFill>
              </a:rPr>
              <a:t>Stagiaire développeur fullstack : 3 mois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594" name="Google Shape;594;p82"/>
          <p:cNvSpPr txBox="1"/>
          <p:nvPr/>
        </p:nvSpPr>
        <p:spPr>
          <a:xfrm>
            <a:off x="1607550" y="163275"/>
            <a:ext cx="5928900" cy="87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100">
                <a:solidFill>
                  <a:srgbClr val="434343"/>
                </a:solidFill>
                <a:latin typeface="Oswald SemiBold"/>
                <a:ea typeface="Oswald SemiBold"/>
                <a:cs typeface="Oswald SemiBold"/>
                <a:sym typeface="Oswald SemiBold"/>
              </a:rPr>
              <a:t>Un manque de ressources</a:t>
            </a:r>
            <a:endParaRPr sz="3100">
              <a:solidFill>
                <a:srgbClr val="434343"/>
              </a:solidFill>
              <a:latin typeface="Oswald SemiBold"/>
              <a:ea typeface="Oswald SemiBold"/>
              <a:cs typeface="Oswald SemiBold"/>
              <a:sym typeface="Oswald SemiBold"/>
            </a:endParaRPr>
          </a:p>
        </p:txBody>
      </p:sp>
      <p:sp>
        <p:nvSpPr>
          <p:cNvPr id="595" name="Google Shape;595;p82"/>
          <p:cNvSpPr txBox="1"/>
          <p:nvPr/>
        </p:nvSpPr>
        <p:spPr>
          <a:xfrm>
            <a:off x="-22350" y="0"/>
            <a:ext cx="2963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rgbClr val="888888"/>
                </a:solidFill>
                <a:latin typeface="Oswald SemiBold"/>
                <a:ea typeface="Oswald SemiBold"/>
                <a:cs typeface="Oswald SemiBold"/>
                <a:sym typeface="Oswald SemiBold"/>
              </a:rPr>
              <a:t>4 - Gestion des ressources humaines</a:t>
            </a:r>
            <a:endParaRPr>
              <a:solidFill>
                <a:srgbClr val="888888"/>
              </a:solidFill>
              <a:latin typeface="Oswald SemiBold"/>
              <a:ea typeface="Oswald SemiBold"/>
              <a:cs typeface="Oswald SemiBold"/>
              <a:sym typeface="Oswald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3"/>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latin typeface="Oswald"/>
                <a:ea typeface="Oswald"/>
                <a:cs typeface="Oswald"/>
                <a:sym typeface="Oswald"/>
              </a:rPr>
              <a:t>‹#›</a:t>
            </a:fld>
            <a:endParaRPr b="1" sz="2000">
              <a:latin typeface="Oswald"/>
              <a:ea typeface="Oswald"/>
              <a:cs typeface="Oswald"/>
              <a:sym typeface="Oswald"/>
            </a:endParaRPr>
          </a:p>
        </p:txBody>
      </p:sp>
      <p:sp>
        <p:nvSpPr>
          <p:cNvPr id="601" name="Google Shape;601;p83"/>
          <p:cNvSpPr txBox="1"/>
          <p:nvPr/>
        </p:nvSpPr>
        <p:spPr>
          <a:xfrm>
            <a:off x="1607550" y="87075"/>
            <a:ext cx="5928900" cy="87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100">
                <a:solidFill>
                  <a:srgbClr val="434343"/>
                </a:solidFill>
                <a:latin typeface="Oswald SemiBold"/>
                <a:ea typeface="Oswald SemiBold"/>
                <a:cs typeface="Oswald SemiBold"/>
                <a:sym typeface="Oswald SemiBold"/>
              </a:rPr>
              <a:t>Landing page</a:t>
            </a:r>
            <a:endParaRPr sz="3100">
              <a:solidFill>
                <a:srgbClr val="434343"/>
              </a:solidFill>
              <a:latin typeface="Oswald SemiBold"/>
              <a:ea typeface="Oswald SemiBold"/>
              <a:cs typeface="Oswald SemiBold"/>
              <a:sym typeface="Oswald SemiBold"/>
            </a:endParaRPr>
          </a:p>
        </p:txBody>
      </p:sp>
      <p:pic>
        <p:nvPicPr>
          <p:cNvPr id="602" name="Google Shape;602;p83"/>
          <p:cNvPicPr preferRelativeResize="0"/>
          <p:nvPr/>
        </p:nvPicPr>
        <p:blipFill>
          <a:blip r:embed="rId3">
            <a:alphaModFix/>
          </a:blip>
          <a:stretch>
            <a:fillRect/>
          </a:stretch>
        </p:blipFill>
        <p:spPr>
          <a:xfrm>
            <a:off x="1203475" y="1810775"/>
            <a:ext cx="6737026" cy="3233325"/>
          </a:xfrm>
          <a:prstGeom prst="rect">
            <a:avLst/>
          </a:prstGeom>
          <a:noFill/>
          <a:ln>
            <a:noFill/>
          </a:ln>
        </p:spPr>
      </p:pic>
      <p:sp>
        <p:nvSpPr>
          <p:cNvPr id="603" name="Google Shape;603;p83"/>
          <p:cNvSpPr txBox="1"/>
          <p:nvPr/>
        </p:nvSpPr>
        <p:spPr>
          <a:xfrm>
            <a:off x="3488400" y="1169863"/>
            <a:ext cx="21672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fr" sz="1600" u="sng">
                <a:solidFill>
                  <a:srgbClr val="3D85C6"/>
                </a:solidFill>
                <a:latin typeface="Century Gothic"/>
                <a:ea typeface="Century Gothic"/>
                <a:cs typeface="Century Gothic"/>
                <a:sym typeface="Century Gothic"/>
                <a:hlinkClick r:id="rId4">
                  <a:extLst>
                    <a:ext uri="{A12FA001-AC4F-418D-AE19-62706E023703}">
                      <ahyp:hlinkClr val="tx"/>
                    </a:ext>
                  </a:extLst>
                </a:hlinkClick>
              </a:rPr>
              <a:t>https://hopteo.com</a:t>
            </a:r>
            <a:endParaRPr sz="1600">
              <a:solidFill>
                <a:srgbClr val="3D85C6"/>
              </a:solidFill>
              <a:latin typeface="Century Gothic"/>
              <a:ea typeface="Century Gothic"/>
              <a:cs typeface="Century Gothic"/>
              <a:sym typeface="Century Gothic"/>
            </a:endParaRPr>
          </a:p>
        </p:txBody>
      </p:sp>
      <p:sp>
        <p:nvSpPr>
          <p:cNvPr id="604" name="Google Shape;604;p83"/>
          <p:cNvSpPr txBox="1"/>
          <p:nvPr/>
        </p:nvSpPr>
        <p:spPr>
          <a:xfrm>
            <a:off x="-22350" y="0"/>
            <a:ext cx="2963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rgbClr val="888888"/>
                </a:solidFill>
                <a:latin typeface="Oswald SemiBold"/>
                <a:ea typeface="Oswald SemiBold"/>
                <a:cs typeface="Oswald SemiBold"/>
                <a:sym typeface="Oswald SemiBold"/>
              </a:rPr>
              <a:t>4 - Gestion des ressources humaines</a:t>
            </a:r>
            <a:endParaRPr>
              <a:solidFill>
                <a:srgbClr val="888888"/>
              </a:solidFill>
              <a:latin typeface="Oswald SemiBold"/>
              <a:ea typeface="Oswald SemiBold"/>
              <a:cs typeface="Oswald SemiBold"/>
              <a:sym typeface="Oswald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4"/>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latin typeface="Oswald"/>
                <a:ea typeface="Oswald"/>
                <a:cs typeface="Oswald"/>
                <a:sym typeface="Oswald"/>
              </a:rPr>
              <a:t>‹#›</a:t>
            </a:fld>
            <a:endParaRPr b="1" sz="2000">
              <a:latin typeface="Oswald"/>
              <a:ea typeface="Oswald"/>
              <a:cs typeface="Oswald"/>
              <a:sym typeface="Oswald"/>
            </a:endParaRPr>
          </a:p>
        </p:txBody>
      </p:sp>
      <p:sp>
        <p:nvSpPr>
          <p:cNvPr id="610" name="Google Shape;610;p84"/>
          <p:cNvSpPr txBox="1"/>
          <p:nvPr/>
        </p:nvSpPr>
        <p:spPr>
          <a:xfrm>
            <a:off x="552450" y="2216550"/>
            <a:ext cx="80391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100">
                <a:solidFill>
                  <a:srgbClr val="434343"/>
                </a:solidFill>
                <a:latin typeface="Oswald SemiBold"/>
                <a:ea typeface="Oswald SemiBold"/>
                <a:cs typeface="Oswald SemiBold"/>
                <a:sym typeface="Oswald SemiBold"/>
              </a:rPr>
              <a:t>5</a:t>
            </a:r>
            <a:r>
              <a:rPr lang="fr" sz="3100">
                <a:solidFill>
                  <a:srgbClr val="434343"/>
                </a:solidFill>
                <a:latin typeface="Oswald SemiBold"/>
                <a:ea typeface="Oswald SemiBold"/>
                <a:cs typeface="Oswald SemiBold"/>
                <a:sym typeface="Oswald SemiBold"/>
              </a:rPr>
              <a:t> - Les difficultées</a:t>
            </a:r>
            <a:endParaRPr sz="3100">
              <a:solidFill>
                <a:srgbClr val="434343"/>
              </a:solidFill>
              <a:latin typeface="Oswald SemiBold"/>
              <a:ea typeface="Oswald SemiBold"/>
              <a:cs typeface="Oswald SemiBold"/>
              <a:sym typeface="Oswald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5"/>
          <p:cNvSpPr txBox="1"/>
          <p:nvPr/>
        </p:nvSpPr>
        <p:spPr>
          <a:xfrm>
            <a:off x="1607550" y="239475"/>
            <a:ext cx="5928900" cy="8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100">
                <a:solidFill>
                  <a:srgbClr val="434343"/>
                </a:solidFill>
                <a:latin typeface="Oswald SemiBold"/>
                <a:ea typeface="Oswald SemiBold"/>
                <a:cs typeface="Oswald SemiBold"/>
                <a:sym typeface="Oswald SemiBold"/>
              </a:rPr>
              <a:t>Configuration du VPS</a:t>
            </a:r>
            <a:endParaRPr sz="3100">
              <a:solidFill>
                <a:srgbClr val="434343"/>
              </a:solidFill>
              <a:latin typeface="Oswald SemiBold"/>
              <a:ea typeface="Oswald SemiBold"/>
              <a:cs typeface="Oswald SemiBold"/>
              <a:sym typeface="Oswald SemiBold"/>
            </a:endParaRPr>
          </a:p>
        </p:txBody>
      </p:sp>
      <p:sp>
        <p:nvSpPr>
          <p:cNvPr id="616" name="Google Shape;616;p85"/>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latin typeface="Oswald"/>
                <a:ea typeface="Oswald"/>
                <a:cs typeface="Oswald"/>
                <a:sym typeface="Oswald"/>
              </a:rPr>
              <a:t>‹#›</a:t>
            </a:fld>
            <a:endParaRPr b="1" sz="2000">
              <a:latin typeface="Oswald"/>
              <a:ea typeface="Oswald"/>
              <a:cs typeface="Oswald"/>
              <a:sym typeface="Oswald"/>
            </a:endParaRPr>
          </a:p>
        </p:txBody>
      </p:sp>
      <p:pic>
        <p:nvPicPr>
          <p:cNvPr id="617" name="Google Shape;617;p85"/>
          <p:cNvPicPr preferRelativeResize="0"/>
          <p:nvPr/>
        </p:nvPicPr>
        <p:blipFill>
          <a:blip r:embed="rId3">
            <a:alphaModFix/>
          </a:blip>
          <a:stretch>
            <a:fillRect/>
          </a:stretch>
        </p:blipFill>
        <p:spPr>
          <a:xfrm>
            <a:off x="4473651" y="1369750"/>
            <a:ext cx="4227600" cy="3122825"/>
          </a:xfrm>
          <a:prstGeom prst="rect">
            <a:avLst/>
          </a:prstGeom>
          <a:noFill/>
          <a:ln>
            <a:noFill/>
          </a:ln>
        </p:spPr>
      </p:pic>
      <p:sp>
        <p:nvSpPr>
          <p:cNvPr id="618" name="Google Shape;618;p85"/>
          <p:cNvSpPr txBox="1"/>
          <p:nvPr/>
        </p:nvSpPr>
        <p:spPr>
          <a:xfrm>
            <a:off x="-22350" y="0"/>
            <a:ext cx="2963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888888"/>
                </a:solidFill>
                <a:latin typeface="Oswald SemiBold"/>
                <a:ea typeface="Oswald SemiBold"/>
                <a:cs typeface="Oswald SemiBold"/>
                <a:sym typeface="Oswald SemiBold"/>
              </a:rPr>
              <a:t>5 - Les difficultées</a:t>
            </a:r>
            <a:endParaRPr>
              <a:solidFill>
                <a:srgbClr val="888888"/>
              </a:solidFill>
              <a:latin typeface="Oswald SemiBold"/>
              <a:ea typeface="Oswald SemiBold"/>
              <a:cs typeface="Oswald SemiBold"/>
              <a:sym typeface="Oswald SemiBold"/>
            </a:endParaRPr>
          </a:p>
        </p:txBody>
      </p:sp>
      <p:sp>
        <p:nvSpPr>
          <p:cNvPr id="619" name="Google Shape;619;p85"/>
          <p:cNvSpPr txBox="1"/>
          <p:nvPr/>
        </p:nvSpPr>
        <p:spPr>
          <a:xfrm>
            <a:off x="607850" y="1869163"/>
            <a:ext cx="35304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Oswald"/>
              <a:buChar char="●"/>
            </a:pPr>
            <a:r>
              <a:rPr lang="fr" sz="1800">
                <a:solidFill>
                  <a:schemeClr val="dk1"/>
                </a:solidFill>
                <a:latin typeface="Oswald"/>
                <a:ea typeface="Oswald"/>
                <a:cs typeface="Oswald"/>
                <a:sym typeface="Oswald"/>
              </a:rPr>
              <a:t>A</a:t>
            </a:r>
            <a:r>
              <a:rPr lang="fr" sz="1800">
                <a:solidFill>
                  <a:schemeClr val="dk1"/>
                </a:solidFill>
                <a:latin typeface="Oswald"/>
                <a:ea typeface="Oswald"/>
                <a:cs typeface="Oswald"/>
                <a:sym typeface="Oswald"/>
              </a:rPr>
              <a:t>pache (serveur http)</a:t>
            </a:r>
            <a:endParaRPr sz="1800">
              <a:solidFill>
                <a:schemeClr val="dk1"/>
              </a:solidFill>
              <a:latin typeface="Oswald"/>
              <a:ea typeface="Oswald"/>
              <a:cs typeface="Oswald"/>
              <a:sym typeface="Oswald"/>
            </a:endParaRPr>
          </a:p>
          <a:p>
            <a:pPr indent="-342900" lvl="0" marL="457200" rtl="0" algn="l">
              <a:lnSpc>
                <a:spcPct val="150000"/>
              </a:lnSpc>
              <a:spcBef>
                <a:spcPts val="0"/>
              </a:spcBef>
              <a:spcAft>
                <a:spcPts val="0"/>
              </a:spcAft>
              <a:buClr>
                <a:schemeClr val="dk1"/>
              </a:buClr>
              <a:buSzPts val="1800"/>
              <a:buFont typeface="Oswald"/>
              <a:buChar char="●"/>
            </a:pPr>
            <a:r>
              <a:rPr lang="fr" sz="1800">
                <a:solidFill>
                  <a:schemeClr val="dk1"/>
                </a:solidFill>
                <a:latin typeface="Oswald"/>
                <a:ea typeface="Oswald"/>
                <a:cs typeface="Oswald"/>
                <a:sym typeface="Oswald"/>
              </a:rPr>
              <a:t>Redirection SSL (https)</a:t>
            </a:r>
            <a:endParaRPr sz="1800">
              <a:solidFill>
                <a:schemeClr val="dk1"/>
              </a:solidFill>
              <a:latin typeface="Oswald"/>
              <a:ea typeface="Oswald"/>
              <a:cs typeface="Oswald"/>
              <a:sym typeface="Oswald"/>
            </a:endParaRPr>
          </a:p>
          <a:p>
            <a:pPr indent="-342900" lvl="0" marL="457200" rtl="0" algn="l">
              <a:lnSpc>
                <a:spcPct val="150000"/>
              </a:lnSpc>
              <a:spcBef>
                <a:spcPts val="0"/>
              </a:spcBef>
              <a:spcAft>
                <a:spcPts val="0"/>
              </a:spcAft>
              <a:buClr>
                <a:schemeClr val="dk1"/>
              </a:buClr>
              <a:buSzPts val="1800"/>
              <a:buFont typeface="Oswald"/>
              <a:buChar char="●"/>
            </a:pPr>
            <a:r>
              <a:rPr lang="fr" sz="1800">
                <a:solidFill>
                  <a:schemeClr val="dk1"/>
                </a:solidFill>
                <a:latin typeface="Oswald"/>
                <a:ea typeface="Oswald"/>
                <a:cs typeface="Oswald"/>
                <a:sym typeface="Oswald"/>
              </a:rPr>
              <a:t>Nom de domaine (hopteo.com)</a:t>
            </a:r>
            <a:endParaRPr sz="1800">
              <a:solidFill>
                <a:schemeClr val="dk1"/>
              </a:solidFill>
              <a:latin typeface="Oswald"/>
              <a:ea typeface="Oswald"/>
              <a:cs typeface="Oswald"/>
              <a:sym typeface="Oswald"/>
            </a:endParaRPr>
          </a:p>
          <a:p>
            <a:pPr indent="-342900" lvl="0" marL="457200" rtl="0" algn="l">
              <a:lnSpc>
                <a:spcPct val="150000"/>
              </a:lnSpc>
              <a:spcBef>
                <a:spcPts val="0"/>
              </a:spcBef>
              <a:spcAft>
                <a:spcPts val="0"/>
              </a:spcAft>
              <a:buClr>
                <a:schemeClr val="dk1"/>
              </a:buClr>
              <a:buSzPts val="1800"/>
              <a:buFont typeface="Oswald"/>
              <a:buChar char="●"/>
            </a:pPr>
            <a:r>
              <a:rPr lang="fr" sz="1800">
                <a:solidFill>
                  <a:schemeClr val="dk1"/>
                </a:solidFill>
                <a:latin typeface="Oswald"/>
                <a:ea typeface="Oswald"/>
                <a:cs typeface="Oswald"/>
                <a:sym typeface="Oswald"/>
              </a:rPr>
              <a:t>Connexion via clé SSH</a:t>
            </a:r>
            <a:endParaRPr sz="1800">
              <a:solidFill>
                <a:schemeClr val="dk1"/>
              </a:solidFill>
              <a:latin typeface="Oswald"/>
              <a:ea typeface="Oswald"/>
              <a:cs typeface="Oswald"/>
              <a:sym typeface="Oswald"/>
            </a:endParaRPr>
          </a:p>
          <a:p>
            <a:pPr indent="-342900" lvl="0" marL="457200" rtl="0" algn="l">
              <a:lnSpc>
                <a:spcPct val="150000"/>
              </a:lnSpc>
              <a:spcBef>
                <a:spcPts val="0"/>
              </a:spcBef>
              <a:spcAft>
                <a:spcPts val="0"/>
              </a:spcAft>
              <a:buClr>
                <a:schemeClr val="dk1"/>
              </a:buClr>
              <a:buSzPts val="1800"/>
              <a:buFont typeface="Oswald"/>
              <a:buChar char="●"/>
            </a:pPr>
            <a:r>
              <a:rPr lang="fr" sz="1800">
                <a:solidFill>
                  <a:schemeClr val="dk1"/>
                </a:solidFill>
                <a:latin typeface="Oswald"/>
                <a:ea typeface="Oswald"/>
                <a:cs typeface="Oswald"/>
                <a:sym typeface="Oswald"/>
              </a:rPr>
              <a:t>Script .sh pour mettre à jour l’API</a:t>
            </a:r>
            <a:endParaRPr sz="1800">
              <a:solidFill>
                <a:schemeClr val="dk1"/>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6"/>
          <p:cNvSpPr txBox="1"/>
          <p:nvPr/>
        </p:nvSpPr>
        <p:spPr>
          <a:xfrm>
            <a:off x="1607550" y="239475"/>
            <a:ext cx="5928900" cy="8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100">
                <a:solidFill>
                  <a:srgbClr val="434343"/>
                </a:solidFill>
                <a:latin typeface="Oswald SemiBold"/>
                <a:ea typeface="Oswald SemiBold"/>
                <a:cs typeface="Oswald SemiBold"/>
                <a:sym typeface="Oswald SemiBold"/>
              </a:rPr>
              <a:t>Autres difficultés</a:t>
            </a:r>
            <a:endParaRPr sz="3100">
              <a:solidFill>
                <a:srgbClr val="434343"/>
              </a:solidFill>
              <a:latin typeface="Oswald SemiBold"/>
              <a:ea typeface="Oswald SemiBold"/>
              <a:cs typeface="Oswald SemiBold"/>
              <a:sym typeface="Oswald SemiBold"/>
            </a:endParaRPr>
          </a:p>
        </p:txBody>
      </p:sp>
      <p:sp>
        <p:nvSpPr>
          <p:cNvPr id="625" name="Google Shape;625;p86"/>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latin typeface="Oswald"/>
                <a:ea typeface="Oswald"/>
                <a:cs typeface="Oswald"/>
                <a:sym typeface="Oswald"/>
              </a:rPr>
              <a:t>‹#›</a:t>
            </a:fld>
            <a:endParaRPr b="1" sz="2000">
              <a:latin typeface="Oswald"/>
              <a:ea typeface="Oswald"/>
              <a:cs typeface="Oswald"/>
              <a:sym typeface="Oswald"/>
            </a:endParaRPr>
          </a:p>
        </p:txBody>
      </p:sp>
      <p:pic>
        <p:nvPicPr>
          <p:cNvPr id="626" name="Google Shape;626;p86"/>
          <p:cNvPicPr preferRelativeResize="0"/>
          <p:nvPr/>
        </p:nvPicPr>
        <p:blipFill>
          <a:blip r:embed="rId3">
            <a:alphaModFix/>
          </a:blip>
          <a:stretch>
            <a:fillRect/>
          </a:stretch>
        </p:blipFill>
        <p:spPr>
          <a:xfrm>
            <a:off x="5760025" y="2432438"/>
            <a:ext cx="2913776" cy="997450"/>
          </a:xfrm>
          <a:prstGeom prst="rect">
            <a:avLst/>
          </a:prstGeom>
          <a:noFill/>
          <a:ln>
            <a:noFill/>
          </a:ln>
        </p:spPr>
      </p:pic>
      <p:sp>
        <p:nvSpPr>
          <p:cNvPr id="627" name="Google Shape;627;p86"/>
          <p:cNvSpPr txBox="1"/>
          <p:nvPr/>
        </p:nvSpPr>
        <p:spPr>
          <a:xfrm>
            <a:off x="415025" y="1946425"/>
            <a:ext cx="49008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200000"/>
              </a:lnSpc>
              <a:spcBef>
                <a:spcPts val="0"/>
              </a:spcBef>
              <a:spcAft>
                <a:spcPts val="0"/>
              </a:spcAft>
              <a:buClr>
                <a:schemeClr val="dk1"/>
              </a:buClr>
              <a:buSzPts val="1800"/>
              <a:buFont typeface="Oswald"/>
              <a:buChar char="●"/>
            </a:pPr>
            <a:r>
              <a:rPr lang="fr" sz="1800">
                <a:solidFill>
                  <a:schemeClr val="dk1"/>
                </a:solidFill>
                <a:latin typeface="Oswald"/>
                <a:ea typeface="Oswald"/>
                <a:cs typeface="Oswald"/>
                <a:sym typeface="Oswald"/>
              </a:rPr>
              <a:t>Prise en main des outils (OVH, Matomo, MongoDB)</a:t>
            </a:r>
            <a:endParaRPr sz="1800">
              <a:solidFill>
                <a:schemeClr val="dk1"/>
              </a:solidFill>
              <a:latin typeface="Oswald"/>
              <a:ea typeface="Oswald"/>
              <a:cs typeface="Oswald"/>
              <a:sym typeface="Oswald"/>
            </a:endParaRPr>
          </a:p>
          <a:p>
            <a:pPr indent="-342900" lvl="0" marL="457200" rtl="0" algn="l">
              <a:lnSpc>
                <a:spcPct val="200000"/>
              </a:lnSpc>
              <a:spcBef>
                <a:spcPts val="0"/>
              </a:spcBef>
              <a:spcAft>
                <a:spcPts val="0"/>
              </a:spcAft>
              <a:buClr>
                <a:schemeClr val="dk1"/>
              </a:buClr>
              <a:buSzPts val="1800"/>
              <a:buFont typeface="Oswald"/>
              <a:buChar char="●"/>
            </a:pPr>
            <a:r>
              <a:rPr lang="fr" sz="1800">
                <a:solidFill>
                  <a:schemeClr val="dk1"/>
                </a:solidFill>
                <a:latin typeface="Oswald"/>
                <a:ea typeface="Oswald"/>
                <a:cs typeface="Oswald"/>
                <a:sym typeface="Oswald"/>
              </a:rPr>
              <a:t> Gestion des packages et versions</a:t>
            </a:r>
            <a:endParaRPr sz="1800">
              <a:solidFill>
                <a:schemeClr val="dk1"/>
              </a:solidFill>
              <a:latin typeface="Oswald"/>
              <a:ea typeface="Oswald"/>
              <a:cs typeface="Oswald"/>
              <a:sym typeface="Oswald"/>
            </a:endParaRPr>
          </a:p>
          <a:p>
            <a:pPr indent="-342900" lvl="0" marL="457200" rtl="0" algn="l">
              <a:lnSpc>
                <a:spcPct val="200000"/>
              </a:lnSpc>
              <a:spcBef>
                <a:spcPts val="0"/>
              </a:spcBef>
              <a:spcAft>
                <a:spcPts val="0"/>
              </a:spcAft>
              <a:buClr>
                <a:schemeClr val="dk1"/>
              </a:buClr>
              <a:buSzPts val="1800"/>
              <a:buFont typeface="Oswald"/>
              <a:buChar char="●"/>
            </a:pPr>
            <a:r>
              <a:rPr lang="fr" sz="1800">
                <a:solidFill>
                  <a:schemeClr val="dk1"/>
                </a:solidFill>
                <a:latin typeface="Oswald"/>
                <a:ea typeface="Oswald"/>
                <a:cs typeface="Oswald"/>
                <a:sym typeface="Oswald"/>
              </a:rPr>
              <a:t>Coordination Backend/Frontend</a:t>
            </a:r>
            <a:endParaRPr sz="1800">
              <a:solidFill>
                <a:schemeClr val="dk1"/>
              </a:solidFill>
              <a:latin typeface="Oswald"/>
              <a:ea typeface="Oswald"/>
              <a:cs typeface="Oswald"/>
              <a:sym typeface="Oswald"/>
            </a:endParaRPr>
          </a:p>
          <a:p>
            <a:pPr indent="-342900" lvl="0" marL="457200" rtl="0" algn="l">
              <a:lnSpc>
                <a:spcPct val="200000"/>
              </a:lnSpc>
              <a:spcBef>
                <a:spcPts val="0"/>
              </a:spcBef>
              <a:spcAft>
                <a:spcPts val="0"/>
              </a:spcAft>
              <a:buClr>
                <a:schemeClr val="dk1"/>
              </a:buClr>
              <a:buSzPts val="1800"/>
              <a:buFont typeface="Oswald"/>
              <a:buChar char="●"/>
            </a:pPr>
            <a:r>
              <a:rPr lang="fr" sz="1800">
                <a:solidFill>
                  <a:schemeClr val="dk1"/>
                </a:solidFill>
                <a:latin typeface="Oswald"/>
                <a:ea typeface="Oswald"/>
                <a:cs typeface="Oswald"/>
                <a:sym typeface="Oswald"/>
              </a:rPr>
              <a:t>Management des stagiaires</a:t>
            </a:r>
            <a:endParaRPr sz="1800">
              <a:solidFill>
                <a:schemeClr val="dk1"/>
              </a:solidFill>
              <a:latin typeface="Oswald"/>
              <a:ea typeface="Oswald"/>
              <a:cs typeface="Oswald"/>
              <a:sym typeface="Oswald"/>
            </a:endParaRPr>
          </a:p>
        </p:txBody>
      </p:sp>
      <p:sp>
        <p:nvSpPr>
          <p:cNvPr id="628" name="Google Shape;628;p86"/>
          <p:cNvSpPr txBox="1"/>
          <p:nvPr/>
        </p:nvSpPr>
        <p:spPr>
          <a:xfrm>
            <a:off x="-22350" y="0"/>
            <a:ext cx="2963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888888"/>
                </a:solidFill>
                <a:latin typeface="Oswald SemiBold"/>
                <a:ea typeface="Oswald SemiBold"/>
                <a:cs typeface="Oswald SemiBold"/>
                <a:sym typeface="Oswald SemiBold"/>
              </a:rPr>
              <a:t>5 - Les difficultées</a:t>
            </a:r>
            <a:endParaRPr>
              <a:solidFill>
                <a:srgbClr val="888888"/>
              </a:solidFill>
              <a:latin typeface="Oswald SemiBold"/>
              <a:ea typeface="Oswald SemiBold"/>
              <a:cs typeface="Oswald SemiBold"/>
              <a:sym typeface="Oswald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2" name="Shape 632"/>
        <p:cNvGrpSpPr/>
        <p:nvPr/>
      </p:nvGrpSpPr>
      <p:grpSpPr>
        <a:xfrm>
          <a:off x="0" y="0"/>
          <a:ext cx="0" cy="0"/>
          <a:chOff x="0" y="0"/>
          <a:chExt cx="0" cy="0"/>
        </a:xfrm>
      </p:grpSpPr>
      <p:sp>
        <p:nvSpPr>
          <p:cNvPr id="633" name="Google Shape;633;p87"/>
          <p:cNvSpPr txBox="1"/>
          <p:nvPr>
            <p:ph idx="4294967295" type="title"/>
          </p:nvPr>
        </p:nvSpPr>
        <p:spPr>
          <a:xfrm>
            <a:off x="1377175" y="235200"/>
            <a:ext cx="6389700" cy="624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fr">
                <a:solidFill>
                  <a:schemeClr val="dk1"/>
                </a:solidFill>
              </a:rPr>
              <a:t>Road Map</a:t>
            </a:r>
            <a:endParaRPr>
              <a:solidFill>
                <a:schemeClr val="dk1"/>
              </a:solidFill>
            </a:endParaRPr>
          </a:p>
        </p:txBody>
      </p:sp>
      <p:sp>
        <p:nvSpPr>
          <p:cNvPr id="634" name="Google Shape;634;p87"/>
          <p:cNvSpPr/>
          <p:nvPr/>
        </p:nvSpPr>
        <p:spPr>
          <a:xfrm>
            <a:off x="0" y="2428325"/>
            <a:ext cx="9089100" cy="14310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87"/>
          <p:cNvSpPr txBox="1"/>
          <p:nvPr/>
        </p:nvSpPr>
        <p:spPr>
          <a:xfrm>
            <a:off x="112650" y="2943725"/>
            <a:ext cx="84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latin typeface="Oswald"/>
                <a:ea typeface="Oswald"/>
                <a:cs typeface="Oswald"/>
                <a:sym typeface="Oswald"/>
              </a:rPr>
              <a:t>juin </a:t>
            </a:r>
            <a:r>
              <a:rPr lang="fr">
                <a:solidFill>
                  <a:schemeClr val="lt1"/>
                </a:solidFill>
                <a:latin typeface="Oswald"/>
                <a:ea typeface="Oswald"/>
                <a:cs typeface="Oswald"/>
                <a:sym typeface="Oswald"/>
              </a:rPr>
              <a:t>2023</a:t>
            </a:r>
            <a:endParaRPr>
              <a:solidFill>
                <a:schemeClr val="lt1"/>
              </a:solidFill>
              <a:latin typeface="Oswald"/>
              <a:ea typeface="Oswald"/>
              <a:cs typeface="Oswald"/>
              <a:sym typeface="Oswald"/>
            </a:endParaRPr>
          </a:p>
        </p:txBody>
      </p:sp>
      <p:sp>
        <p:nvSpPr>
          <p:cNvPr id="636" name="Google Shape;636;p87"/>
          <p:cNvSpPr txBox="1"/>
          <p:nvPr/>
        </p:nvSpPr>
        <p:spPr>
          <a:xfrm>
            <a:off x="5278200" y="2950700"/>
            <a:ext cx="6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latin typeface="Oswald"/>
                <a:ea typeface="Oswald"/>
                <a:cs typeface="Oswald"/>
                <a:sym typeface="Oswald"/>
              </a:rPr>
              <a:t>2024</a:t>
            </a:r>
            <a:endParaRPr>
              <a:solidFill>
                <a:schemeClr val="lt1"/>
              </a:solidFill>
              <a:latin typeface="Oswald"/>
              <a:ea typeface="Oswald"/>
              <a:cs typeface="Oswald"/>
              <a:sym typeface="Oswald"/>
            </a:endParaRPr>
          </a:p>
        </p:txBody>
      </p:sp>
      <p:sp>
        <p:nvSpPr>
          <p:cNvPr id="637" name="Google Shape;637;p87"/>
          <p:cNvSpPr txBox="1"/>
          <p:nvPr/>
        </p:nvSpPr>
        <p:spPr>
          <a:xfrm>
            <a:off x="7987750" y="2943725"/>
            <a:ext cx="6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latin typeface="Oswald"/>
                <a:ea typeface="Oswald"/>
                <a:cs typeface="Oswald"/>
                <a:sym typeface="Oswald"/>
              </a:rPr>
              <a:t>2025</a:t>
            </a:r>
            <a:endParaRPr>
              <a:solidFill>
                <a:schemeClr val="lt1"/>
              </a:solidFill>
              <a:latin typeface="Oswald"/>
              <a:ea typeface="Oswald"/>
              <a:cs typeface="Oswald"/>
              <a:sym typeface="Oswald"/>
            </a:endParaRPr>
          </a:p>
        </p:txBody>
      </p:sp>
      <p:sp>
        <p:nvSpPr>
          <p:cNvPr id="638" name="Google Shape;638;p87"/>
          <p:cNvSpPr/>
          <p:nvPr/>
        </p:nvSpPr>
        <p:spPr>
          <a:xfrm>
            <a:off x="112650" y="1032625"/>
            <a:ext cx="3207300" cy="927000"/>
          </a:xfrm>
          <a:prstGeom prst="roundRect">
            <a:avLst>
              <a:gd fmla="val 16667" name="adj"/>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7"/>
          <p:cNvSpPr txBox="1"/>
          <p:nvPr/>
        </p:nvSpPr>
        <p:spPr>
          <a:xfrm>
            <a:off x="112650" y="1089775"/>
            <a:ext cx="3207300" cy="812700"/>
          </a:xfrm>
          <a:prstGeom prst="rect">
            <a:avLst/>
          </a:prstGeom>
          <a:noFill/>
          <a:ln>
            <a:noFill/>
          </a:ln>
        </p:spPr>
        <p:txBody>
          <a:bodyPr anchorCtr="0" anchor="t" bIns="91425" lIns="91425" spcFirstLastPara="1" rIns="91425" wrap="square" tIns="91425">
            <a:spAutoFit/>
          </a:bodyPr>
          <a:lstStyle/>
          <a:p>
            <a:pPr indent="-304800" lvl="0" marL="457200" rtl="0" algn="l">
              <a:lnSpc>
                <a:spcPct val="120000"/>
              </a:lnSpc>
              <a:spcBef>
                <a:spcPts val="0"/>
              </a:spcBef>
              <a:spcAft>
                <a:spcPts val="0"/>
              </a:spcAft>
              <a:buClr>
                <a:schemeClr val="dk1"/>
              </a:buClr>
              <a:buSzPts val="1200"/>
              <a:buFont typeface="Oswald SemiBold"/>
              <a:buChar char="●"/>
            </a:pPr>
            <a:r>
              <a:rPr lang="fr" sz="1200">
                <a:solidFill>
                  <a:schemeClr val="dk1"/>
                </a:solidFill>
                <a:latin typeface="Oswald SemiBold"/>
                <a:ea typeface="Oswald SemiBold"/>
                <a:cs typeface="Oswald SemiBold"/>
                <a:sym typeface="Oswald SemiBold"/>
              </a:rPr>
              <a:t>Améliorer le référencement du site web</a:t>
            </a:r>
            <a:endParaRPr sz="1200">
              <a:solidFill>
                <a:schemeClr val="dk1"/>
              </a:solidFill>
              <a:latin typeface="Oswald SemiBold"/>
              <a:ea typeface="Oswald SemiBold"/>
              <a:cs typeface="Oswald SemiBold"/>
              <a:sym typeface="Oswald SemiBold"/>
            </a:endParaRPr>
          </a:p>
          <a:p>
            <a:pPr indent="-304800" lvl="0" marL="457200" rtl="0" algn="l">
              <a:lnSpc>
                <a:spcPct val="120000"/>
              </a:lnSpc>
              <a:spcBef>
                <a:spcPts val="0"/>
              </a:spcBef>
              <a:spcAft>
                <a:spcPts val="0"/>
              </a:spcAft>
              <a:buClr>
                <a:schemeClr val="dk1"/>
              </a:buClr>
              <a:buSzPts val="1200"/>
              <a:buFont typeface="Oswald SemiBold"/>
              <a:buChar char="●"/>
            </a:pPr>
            <a:r>
              <a:rPr lang="fr" sz="1200">
                <a:solidFill>
                  <a:schemeClr val="dk1"/>
                </a:solidFill>
                <a:latin typeface="Oswald SemiBold"/>
                <a:ea typeface="Oswald SemiBold"/>
                <a:cs typeface="Oswald SemiBold"/>
                <a:sym typeface="Oswald SemiBold"/>
              </a:rPr>
              <a:t>Finir le site clients</a:t>
            </a:r>
            <a:endParaRPr sz="1200">
              <a:solidFill>
                <a:schemeClr val="dk1"/>
              </a:solidFill>
              <a:latin typeface="Oswald SemiBold"/>
              <a:ea typeface="Oswald SemiBold"/>
              <a:cs typeface="Oswald SemiBold"/>
              <a:sym typeface="Oswald SemiBold"/>
            </a:endParaRPr>
          </a:p>
          <a:p>
            <a:pPr indent="-304800" lvl="0" marL="457200" rtl="0" algn="l">
              <a:lnSpc>
                <a:spcPct val="120000"/>
              </a:lnSpc>
              <a:spcBef>
                <a:spcPts val="0"/>
              </a:spcBef>
              <a:spcAft>
                <a:spcPts val="0"/>
              </a:spcAft>
              <a:buClr>
                <a:schemeClr val="dk1"/>
              </a:buClr>
              <a:buSzPts val="1200"/>
              <a:buFont typeface="Oswald SemiBold"/>
              <a:buChar char="●"/>
            </a:pPr>
            <a:r>
              <a:rPr lang="fr" sz="1200">
                <a:solidFill>
                  <a:schemeClr val="dk1"/>
                </a:solidFill>
                <a:latin typeface="Oswald SemiBold"/>
                <a:ea typeface="Oswald SemiBold"/>
                <a:cs typeface="Oswald SemiBold"/>
                <a:sym typeface="Oswald SemiBold"/>
              </a:rPr>
              <a:t>Ajout de fonctionnalitées sur l’app</a:t>
            </a:r>
            <a:endParaRPr sz="1200">
              <a:solidFill>
                <a:schemeClr val="dk1"/>
              </a:solidFill>
              <a:latin typeface="Oswald SemiBold"/>
              <a:ea typeface="Oswald SemiBold"/>
              <a:cs typeface="Oswald SemiBold"/>
              <a:sym typeface="Oswald SemiBold"/>
            </a:endParaRPr>
          </a:p>
        </p:txBody>
      </p:sp>
      <p:sp>
        <p:nvSpPr>
          <p:cNvPr id="640" name="Google Shape;640;p87"/>
          <p:cNvSpPr/>
          <p:nvPr/>
        </p:nvSpPr>
        <p:spPr>
          <a:xfrm>
            <a:off x="3731775" y="1234925"/>
            <a:ext cx="2886900" cy="1069800"/>
          </a:xfrm>
          <a:prstGeom prst="roundRect">
            <a:avLst>
              <a:gd fmla="val 16667" name="adj"/>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87"/>
          <p:cNvSpPr txBox="1"/>
          <p:nvPr/>
        </p:nvSpPr>
        <p:spPr>
          <a:xfrm>
            <a:off x="3712275" y="1372750"/>
            <a:ext cx="2970900" cy="812700"/>
          </a:xfrm>
          <a:prstGeom prst="rect">
            <a:avLst/>
          </a:prstGeom>
          <a:noFill/>
          <a:ln>
            <a:noFill/>
          </a:ln>
        </p:spPr>
        <p:txBody>
          <a:bodyPr anchorCtr="0" anchor="t" bIns="91425" lIns="91425" spcFirstLastPara="1" rIns="91425" wrap="square" tIns="91425">
            <a:spAutoFit/>
          </a:bodyPr>
          <a:lstStyle/>
          <a:p>
            <a:pPr indent="-304800" lvl="0" marL="457200" rtl="0" algn="l">
              <a:lnSpc>
                <a:spcPct val="120000"/>
              </a:lnSpc>
              <a:spcBef>
                <a:spcPts val="0"/>
              </a:spcBef>
              <a:spcAft>
                <a:spcPts val="0"/>
              </a:spcAft>
              <a:buClr>
                <a:schemeClr val="dk1"/>
              </a:buClr>
              <a:buSzPts val="1200"/>
              <a:buFont typeface="Oswald SemiBold"/>
              <a:buChar char="●"/>
            </a:pPr>
            <a:r>
              <a:rPr lang="fr" sz="1200">
                <a:solidFill>
                  <a:schemeClr val="dk1"/>
                </a:solidFill>
                <a:latin typeface="Oswald SemiBold"/>
                <a:ea typeface="Oswald SemiBold"/>
                <a:cs typeface="Oswald SemiBold"/>
                <a:sym typeface="Oswald SemiBold"/>
              </a:rPr>
              <a:t>Recruter de la main d’oeuvre</a:t>
            </a:r>
            <a:endParaRPr sz="1200">
              <a:solidFill>
                <a:schemeClr val="dk1"/>
              </a:solidFill>
              <a:latin typeface="Oswald SemiBold"/>
              <a:ea typeface="Oswald SemiBold"/>
              <a:cs typeface="Oswald SemiBold"/>
              <a:sym typeface="Oswald SemiBold"/>
            </a:endParaRPr>
          </a:p>
          <a:p>
            <a:pPr indent="-304800" lvl="0" marL="457200" rtl="0" algn="l">
              <a:lnSpc>
                <a:spcPct val="120000"/>
              </a:lnSpc>
              <a:spcBef>
                <a:spcPts val="0"/>
              </a:spcBef>
              <a:spcAft>
                <a:spcPts val="0"/>
              </a:spcAft>
              <a:buClr>
                <a:schemeClr val="dk1"/>
              </a:buClr>
              <a:buSzPts val="1200"/>
              <a:buFont typeface="Oswald SemiBold"/>
              <a:buChar char="●"/>
            </a:pPr>
            <a:r>
              <a:rPr lang="fr" sz="1200">
                <a:solidFill>
                  <a:schemeClr val="dk1"/>
                </a:solidFill>
                <a:latin typeface="Oswald SemiBold"/>
                <a:ea typeface="Oswald SemiBold"/>
                <a:cs typeface="Oswald SemiBold"/>
                <a:sym typeface="Oswald SemiBold"/>
              </a:rPr>
              <a:t>Développer</a:t>
            </a:r>
            <a:r>
              <a:rPr lang="fr" sz="1200">
                <a:solidFill>
                  <a:schemeClr val="dk1"/>
                </a:solidFill>
                <a:latin typeface="Oswald SemiBold"/>
                <a:ea typeface="Oswald SemiBold"/>
                <a:cs typeface="Oswald SemiBold"/>
                <a:sym typeface="Oswald SemiBold"/>
              </a:rPr>
              <a:t> une appli pour post-bac</a:t>
            </a:r>
            <a:endParaRPr sz="1200">
              <a:solidFill>
                <a:schemeClr val="dk1"/>
              </a:solidFill>
              <a:latin typeface="Oswald SemiBold"/>
              <a:ea typeface="Oswald SemiBold"/>
              <a:cs typeface="Oswald SemiBold"/>
              <a:sym typeface="Oswald SemiBold"/>
            </a:endParaRPr>
          </a:p>
          <a:p>
            <a:pPr indent="-304800" lvl="0" marL="457200" rtl="0" algn="l">
              <a:lnSpc>
                <a:spcPct val="120000"/>
              </a:lnSpc>
              <a:spcBef>
                <a:spcPts val="0"/>
              </a:spcBef>
              <a:spcAft>
                <a:spcPts val="0"/>
              </a:spcAft>
              <a:buClr>
                <a:schemeClr val="dk1"/>
              </a:buClr>
              <a:buSzPts val="1200"/>
              <a:buFont typeface="Oswald SemiBold"/>
              <a:buChar char="●"/>
            </a:pPr>
            <a:r>
              <a:rPr lang="fr" sz="1200">
                <a:solidFill>
                  <a:schemeClr val="dk1"/>
                </a:solidFill>
                <a:latin typeface="Oswald SemiBold"/>
                <a:ea typeface="Oswald SemiBold"/>
                <a:cs typeface="Oswald SemiBold"/>
                <a:sym typeface="Oswald SemiBold"/>
              </a:rPr>
              <a:t>Prospection</a:t>
            </a:r>
            <a:r>
              <a:rPr lang="fr" sz="1200">
                <a:solidFill>
                  <a:schemeClr val="dk1"/>
                </a:solidFill>
                <a:latin typeface="Oswald SemiBold"/>
                <a:ea typeface="Oswald SemiBold"/>
                <a:cs typeface="Oswald SemiBold"/>
                <a:sym typeface="Oswald SemiBold"/>
              </a:rPr>
              <a:t> utilisateurs et écoles</a:t>
            </a:r>
            <a:endParaRPr sz="1200">
              <a:solidFill>
                <a:schemeClr val="dk1"/>
              </a:solidFill>
              <a:latin typeface="Oswald SemiBold"/>
              <a:ea typeface="Oswald SemiBold"/>
              <a:cs typeface="Oswald SemiBold"/>
              <a:sym typeface="Oswald SemiBold"/>
            </a:endParaRPr>
          </a:p>
        </p:txBody>
      </p:sp>
      <p:sp>
        <p:nvSpPr>
          <p:cNvPr id="642" name="Google Shape;642;p87"/>
          <p:cNvSpPr/>
          <p:nvPr/>
        </p:nvSpPr>
        <p:spPr>
          <a:xfrm>
            <a:off x="5800875" y="4102200"/>
            <a:ext cx="2276400" cy="840600"/>
          </a:xfrm>
          <a:prstGeom prst="roundRect">
            <a:avLst>
              <a:gd fmla="val 16667" name="adj"/>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87"/>
          <p:cNvSpPr txBox="1"/>
          <p:nvPr/>
        </p:nvSpPr>
        <p:spPr>
          <a:xfrm>
            <a:off x="5761575" y="4116150"/>
            <a:ext cx="2342700" cy="812700"/>
          </a:xfrm>
          <a:prstGeom prst="rect">
            <a:avLst/>
          </a:prstGeom>
          <a:noFill/>
          <a:ln>
            <a:noFill/>
          </a:ln>
        </p:spPr>
        <p:txBody>
          <a:bodyPr anchorCtr="0" anchor="t" bIns="91425" lIns="91425" spcFirstLastPara="1" rIns="91425" wrap="square" tIns="91425">
            <a:spAutoFit/>
          </a:bodyPr>
          <a:lstStyle/>
          <a:p>
            <a:pPr indent="-304800" lvl="0" marL="457200" rtl="0" algn="l">
              <a:lnSpc>
                <a:spcPct val="120000"/>
              </a:lnSpc>
              <a:spcBef>
                <a:spcPts val="0"/>
              </a:spcBef>
              <a:spcAft>
                <a:spcPts val="0"/>
              </a:spcAft>
              <a:buClr>
                <a:schemeClr val="dk1"/>
              </a:buClr>
              <a:buSzPts val="1200"/>
              <a:buFont typeface="Oswald SemiBold"/>
              <a:buChar char="●"/>
            </a:pPr>
            <a:r>
              <a:rPr lang="fr" sz="1200">
                <a:solidFill>
                  <a:schemeClr val="dk1"/>
                </a:solidFill>
                <a:latin typeface="Oswald SemiBold"/>
                <a:ea typeface="Oswald SemiBold"/>
                <a:cs typeface="Oswald SemiBold"/>
                <a:sym typeface="Oswald SemiBold"/>
              </a:rPr>
              <a:t>R&amp;D pour des grilles d’orientation dynamiques</a:t>
            </a:r>
            <a:endParaRPr sz="1200">
              <a:solidFill>
                <a:schemeClr val="dk1"/>
              </a:solidFill>
              <a:latin typeface="Oswald SemiBold"/>
              <a:ea typeface="Oswald SemiBold"/>
              <a:cs typeface="Oswald SemiBold"/>
              <a:sym typeface="Oswald SemiBold"/>
            </a:endParaRPr>
          </a:p>
          <a:p>
            <a:pPr indent="-304800" lvl="0" marL="457200" rtl="0" algn="l">
              <a:lnSpc>
                <a:spcPct val="120000"/>
              </a:lnSpc>
              <a:spcBef>
                <a:spcPts val="0"/>
              </a:spcBef>
              <a:spcAft>
                <a:spcPts val="0"/>
              </a:spcAft>
              <a:buClr>
                <a:schemeClr val="dk1"/>
              </a:buClr>
              <a:buSzPts val="1200"/>
              <a:buFont typeface="Oswald SemiBold"/>
              <a:buChar char="●"/>
            </a:pPr>
            <a:r>
              <a:rPr lang="fr" sz="1200">
                <a:solidFill>
                  <a:schemeClr val="dk1"/>
                </a:solidFill>
                <a:latin typeface="Oswald SemiBold"/>
                <a:ea typeface="Oswald SemiBold"/>
                <a:cs typeface="Oswald SemiBold"/>
                <a:sym typeface="Oswald SemiBold"/>
              </a:rPr>
              <a:t>Exportation à l’étranger</a:t>
            </a:r>
            <a:endParaRPr sz="1200">
              <a:solidFill>
                <a:schemeClr val="dk1"/>
              </a:solidFill>
              <a:latin typeface="Oswald SemiBold"/>
              <a:ea typeface="Oswald SemiBold"/>
              <a:cs typeface="Oswald SemiBold"/>
              <a:sym typeface="Oswald SemiBold"/>
            </a:endParaRPr>
          </a:p>
        </p:txBody>
      </p:sp>
      <p:cxnSp>
        <p:nvCxnSpPr>
          <p:cNvPr id="644" name="Google Shape;644;p87"/>
          <p:cNvCxnSpPr>
            <a:stCxn id="639" idx="2"/>
          </p:cNvCxnSpPr>
          <p:nvPr/>
        </p:nvCxnSpPr>
        <p:spPr>
          <a:xfrm rot="5400000">
            <a:off x="897600" y="2302375"/>
            <a:ext cx="1218600" cy="418800"/>
          </a:xfrm>
          <a:prstGeom prst="curvedConnector3">
            <a:avLst>
              <a:gd fmla="val 50000" name="adj1"/>
            </a:avLst>
          </a:prstGeom>
          <a:noFill/>
          <a:ln cap="flat" cmpd="sng" w="28575">
            <a:solidFill>
              <a:schemeClr val="dk2"/>
            </a:solidFill>
            <a:prstDash val="solid"/>
            <a:round/>
            <a:headEnd len="med" w="med" type="none"/>
            <a:tailEnd len="med" w="med" type="none"/>
          </a:ln>
        </p:spPr>
      </p:cxnSp>
      <p:cxnSp>
        <p:nvCxnSpPr>
          <p:cNvPr id="645" name="Google Shape;645;p87"/>
          <p:cNvCxnSpPr/>
          <p:nvPr/>
        </p:nvCxnSpPr>
        <p:spPr>
          <a:xfrm flipH="1" rot="5400000">
            <a:off x="4197950" y="2631500"/>
            <a:ext cx="886200" cy="233400"/>
          </a:xfrm>
          <a:prstGeom prst="curvedConnector3">
            <a:avLst>
              <a:gd fmla="val 50000" name="adj1"/>
            </a:avLst>
          </a:prstGeom>
          <a:noFill/>
          <a:ln cap="flat" cmpd="sng" w="28575">
            <a:solidFill>
              <a:schemeClr val="dk2"/>
            </a:solidFill>
            <a:prstDash val="solid"/>
            <a:round/>
            <a:headEnd len="med" w="med" type="none"/>
            <a:tailEnd len="med" w="med" type="none"/>
          </a:ln>
        </p:spPr>
      </p:cxnSp>
      <p:cxnSp>
        <p:nvCxnSpPr>
          <p:cNvPr id="646" name="Google Shape;646;p87"/>
          <p:cNvCxnSpPr/>
          <p:nvPr/>
        </p:nvCxnSpPr>
        <p:spPr>
          <a:xfrm flipH="1" rot="5400000">
            <a:off x="6368075" y="3521225"/>
            <a:ext cx="954300" cy="200700"/>
          </a:xfrm>
          <a:prstGeom prst="curvedConnector3">
            <a:avLst>
              <a:gd fmla="val 50000" name="adj1"/>
            </a:avLst>
          </a:prstGeom>
          <a:noFill/>
          <a:ln cap="flat" cmpd="sng" w="28575">
            <a:solidFill>
              <a:schemeClr val="dk2"/>
            </a:solidFill>
            <a:prstDash val="solid"/>
            <a:round/>
            <a:headEnd len="med" w="med" type="none"/>
            <a:tailEnd len="med" w="med" type="none"/>
          </a:ln>
        </p:spPr>
      </p:cxnSp>
      <p:sp>
        <p:nvSpPr>
          <p:cNvPr id="647" name="Google Shape;647;p87"/>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latin typeface="Oswald"/>
                <a:ea typeface="Oswald"/>
                <a:cs typeface="Oswald"/>
                <a:sym typeface="Oswald"/>
              </a:rPr>
              <a:t>‹#›</a:t>
            </a:fld>
            <a:endParaRPr b="1" sz="2000">
              <a:latin typeface="Oswald"/>
              <a:ea typeface="Oswald"/>
              <a:cs typeface="Oswald"/>
              <a:sym typeface="Oswald"/>
            </a:endParaRPr>
          </a:p>
        </p:txBody>
      </p:sp>
      <p:sp>
        <p:nvSpPr>
          <p:cNvPr id="648" name="Google Shape;648;p87"/>
          <p:cNvSpPr/>
          <p:nvPr/>
        </p:nvSpPr>
        <p:spPr>
          <a:xfrm>
            <a:off x="1381275" y="4254600"/>
            <a:ext cx="2886900" cy="812700"/>
          </a:xfrm>
          <a:prstGeom prst="roundRect">
            <a:avLst>
              <a:gd fmla="val 16667" name="adj"/>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87"/>
          <p:cNvSpPr txBox="1"/>
          <p:nvPr/>
        </p:nvSpPr>
        <p:spPr>
          <a:xfrm>
            <a:off x="1348125" y="4227000"/>
            <a:ext cx="2970900" cy="812700"/>
          </a:xfrm>
          <a:prstGeom prst="rect">
            <a:avLst/>
          </a:prstGeom>
          <a:noFill/>
          <a:ln>
            <a:noFill/>
          </a:ln>
        </p:spPr>
        <p:txBody>
          <a:bodyPr anchorCtr="0" anchor="t" bIns="91425" lIns="91425" spcFirstLastPara="1" rIns="91425" wrap="square" tIns="91425">
            <a:spAutoFit/>
          </a:bodyPr>
          <a:lstStyle/>
          <a:p>
            <a:pPr indent="-304800" lvl="0" marL="457200" rtl="0" algn="l">
              <a:lnSpc>
                <a:spcPct val="120000"/>
              </a:lnSpc>
              <a:spcBef>
                <a:spcPts val="0"/>
              </a:spcBef>
              <a:spcAft>
                <a:spcPts val="0"/>
              </a:spcAft>
              <a:buClr>
                <a:schemeClr val="dk1"/>
              </a:buClr>
              <a:buSzPts val="1200"/>
              <a:buFont typeface="Oswald SemiBold"/>
              <a:buChar char="●"/>
            </a:pPr>
            <a:r>
              <a:rPr lang="fr" sz="1200">
                <a:solidFill>
                  <a:schemeClr val="dk1"/>
                </a:solidFill>
                <a:latin typeface="Oswald SemiBold"/>
                <a:ea typeface="Oswald SemiBold"/>
                <a:cs typeface="Oswald SemiBold"/>
                <a:sym typeface="Oswald SemiBold"/>
              </a:rPr>
              <a:t>Augmenter la capacité des serveurs</a:t>
            </a:r>
            <a:endParaRPr sz="1200">
              <a:solidFill>
                <a:schemeClr val="dk1"/>
              </a:solidFill>
              <a:latin typeface="Oswald SemiBold"/>
              <a:ea typeface="Oswald SemiBold"/>
              <a:cs typeface="Oswald SemiBold"/>
              <a:sym typeface="Oswald SemiBold"/>
            </a:endParaRPr>
          </a:p>
          <a:p>
            <a:pPr indent="-304800" lvl="0" marL="457200" rtl="0" algn="l">
              <a:lnSpc>
                <a:spcPct val="120000"/>
              </a:lnSpc>
              <a:spcBef>
                <a:spcPts val="0"/>
              </a:spcBef>
              <a:spcAft>
                <a:spcPts val="0"/>
              </a:spcAft>
              <a:buClr>
                <a:schemeClr val="dk1"/>
              </a:buClr>
              <a:buSzPts val="1200"/>
              <a:buFont typeface="Oswald SemiBold"/>
              <a:buChar char="●"/>
            </a:pPr>
            <a:r>
              <a:rPr lang="fr" sz="1200">
                <a:solidFill>
                  <a:schemeClr val="dk1"/>
                </a:solidFill>
                <a:latin typeface="Oswald SemiBold"/>
                <a:ea typeface="Oswald SemiBold"/>
                <a:cs typeface="Oswald SemiBold"/>
                <a:sym typeface="Oswald SemiBold"/>
              </a:rPr>
              <a:t>Tester le site clients</a:t>
            </a:r>
            <a:endParaRPr sz="1200">
              <a:solidFill>
                <a:schemeClr val="dk1"/>
              </a:solidFill>
              <a:latin typeface="Oswald SemiBold"/>
              <a:ea typeface="Oswald SemiBold"/>
              <a:cs typeface="Oswald SemiBold"/>
              <a:sym typeface="Oswald SemiBold"/>
            </a:endParaRPr>
          </a:p>
          <a:p>
            <a:pPr indent="-304800" lvl="0" marL="457200" rtl="0" algn="l">
              <a:lnSpc>
                <a:spcPct val="120000"/>
              </a:lnSpc>
              <a:spcBef>
                <a:spcPts val="0"/>
              </a:spcBef>
              <a:spcAft>
                <a:spcPts val="0"/>
              </a:spcAft>
              <a:buClr>
                <a:schemeClr val="dk1"/>
              </a:buClr>
              <a:buSzPts val="1200"/>
              <a:buFont typeface="Oswald SemiBold"/>
              <a:buChar char="●"/>
            </a:pPr>
            <a:r>
              <a:rPr lang="fr" sz="1200">
                <a:solidFill>
                  <a:schemeClr val="dk1"/>
                </a:solidFill>
                <a:latin typeface="Oswald SemiBold"/>
                <a:ea typeface="Oswald SemiBold"/>
                <a:cs typeface="Oswald SemiBold"/>
                <a:sym typeface="Oswald SemiBold"/>
              </a:rPr>
              <a:t>Améliorer l’offre</a:t>
            </a:r>
            <a:endParaRPr sz="1200">
              <a:solidFill>
                <a:schemeClr val="dk1"/>
              </a:solidFill>
              <a:latin typeface="Oswald SemiBold"/>
              <a:ea typeface="Oswald SemiBold"/>
              <a:cs typeface="Oswald SemiBold"/>
              <a:sym typeface="Oswald SemiBold"/>
            </a:endParaRPr>
          </a:p>
        </p:txBody>
      </p:sp>
      <p:cxnSp>
        <p:nvCxnSpPr>
          <p:cNvPr id="650" name="Google Shape;650;p87"/>
          <p:cNvCxnSpPr/>
          <p:nvPr/>
        </p:nvCxnSpPr>
        <p:spPr>
          <a:xfrm flipH="1" rot="5400000">
            <a:off x="1901975" y="3627125"/>
            <a:ext cx="1071600" cy="176400"/>
          </a:xfrm>
          <a:prstGeom prst="curvedConnector3">
            <a:avLst>
              <a:gd fmla="val 50000" name="adj1"/>
            </a:avLst>
          </a:prstGeom>
          <a:noFill/>
          <a:ln cap="flat" cmpd="sng" w="28575">
            <a:solidFill>
              <a:schemeClr val="dk2"/>
            </a:solidFill>
            <a:prstDash val="solid"/>
            <a:round/>
            <a:headEnd len="med" w="med" type="none"/>
            <a:tailEnd len="med" w="med" type="none"/>
          </a:ln>
        </p:spPr>
      </p:cxnSp>
      <p:sp>
        <p:nvSpPr>
          <p:cNvPr id="651" name="Google Shape;651;p87"/>
          <p:cNvSpPr txBox="1"/>
          <p:nvPr/>
        </p:nvSpPr>
        <p:spPr>
          <a:xfrm>
            <a:off x="2537075" y="2943725"/>
            <a:ext cx="126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latin typeface="Oswald"/>
                <a:ea typeface="Oswald"/>
                <a:cs typeface="Oswald"/>
                <a:sym typeface="Oswald"/>
              </a:rPr>
              <a:t>septembre 2023</a:t>
            </a:r>
            <a:endParaRPr>
              <a:solidFill>
                <a:schemeClr val="lt1"/>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61"/>
          <p:cNvSpPr txBox="1"/>
          <p:nvPr>
            <p:ph idx="12" type="sldNum"/>
          </p:nvPr>
        </p:nvSpPr>
        <p:spPr>
          <a:xfrm>
            <a:off x="8404384" y="45974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latin typeface="Oswald"/>
                <a:ea typeface="Oswald"/>
                <a:cs typeface="Oswald"/>
                <a:sym typeface="Oswald"/>
              </a:rPr>
              <a:t>‹#›</a:t>
            </a:fld>
            <a:endParaRPr b="1" sz="2000">
              <a:latin typeface="Oswald"/>
              <a:ea typeface="Oswald"/>
              <a:cs typeface="Oswald"/>
              <a:sym typeface="Oswald"/>
            </a:endParaRPr>
          </a:p>
        </p:txBody>
      </p:sp>
      <p:sp>
        <p:nvSpPr>
          <p:cNvPr id="332" name="Google Shape;332;p61"/>
          <p:cNvSpPr txBox="1"/>
          <p:nvPr/>
        </p:nvSpPr>
        <p:spPr>
          <a:xfrm>
            <a:off x="552450" y="2216550"/>
            <a:ext cx="80391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100">
                <a:solidFill>
                  <a:srgbClr val="434343"/>
                </a:solidFill>
                <a:latin typeface="Oswald SemiBold"/>
                <a:ea typeface="Oswald SemiBold"/>
                <a:cs typeface="Oswald SemiBold"/>
                <a:sym typeface="Oswald SemiBold"/>
              </a:rPr>
              <a:t>1 - Présentation de l’entreprise</a:t>
            </a:r>
            <a:endParaRPr sz="3100">
              <a:solidFill>
                <a:srgbClr val="434343"/>
              </a:solidFill>
              <a:latin typeface="Oswald SemiBold"/>
              <a:ea typeface="Oswald SemiBold"/>
              <a:cs typeface="Oswald SemiBold"/>
              <a:sym typeface="Oswald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655" name="Shape 655"/>
        <p:cNvGrpSpPr/>
        <p:nvPr/>
      </p:nvGrpSpPr>
      <p:grpSpPr>
        <a:xfrm>
          <a:off x="0" y="0"/>
          <a:ext cx="0" cy="0"/>
          <a:chOff x="0" y="0"/>
          <a:chExt cx="0" cy="0"/>
        </a:xfrm>
      </p:grpSpPr>
      <p:sp>
        <p:nvSpPr>
          <p:cNvPr id="656" name="Google Shape;656;p88"/>
          <p:cNvSpPr txBox="1"/>
          <p:nvPr>
            <p:ph type="title"/>
          </p:nvPr>
        </p:nvSpPr>
        <p:spPr>
          <a:xfrm flipH="1">
            <a:off x="6554425" y="575600"/>
            <a:ext cx="1962600" cy="1018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fr"/>
              <a:t>MERCI</a:t>
            </a:r>
            <a:endParaRPr>
              <a:solidFill>
                <a:srgbClr val="FFC39F"/>
              </a:solidFill>
            </a:endParaRPr>
          </a:p>
        </p:txBody>
      </p:sp>
      <p:sp>
        <p:nvSpPr>
          <p:cNvPr id="657" name="Google Shape;657;p88"/>
          <p:cNvSpPr txBox="1"/>
          <p:nvPr/>
        </p:nvSpPr>
        <p:spPr>
          <a:xfrm>
            <a:off x="3274275" y="4741500"/>
            <a:ext cx="3060000" cy="3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Calibri"/>
                <a:ea typeface="Calibri"/>
                <a:cs typeface="Calibri"/>
                <a:sym typeface="Calibri"/>
              </a:rPr>
              <a:t>Omer Boutillier</a:t>
            </a:r>
            <a:endParaRPr>
              <a:solidFill>
                <a:schemeClr val="lt1"/>
              </a:solidFill>
              <a:latin typeface="Calibri"/>
              <a:ea typeface="Calibri"/>
              <a:cs typeface="Calibri"/>
              <a:sym typeface="Calibri"/>
            </a:endParaRPr>
          </a:p>
        </p:txBody>
      </p:sp>
      <p:grpSp>
        <p:nvGrpSpPr>
          <p:cNvPr id="658" name="Google Shape;658;p88"/>
          <p:cNvGrpSpPr/>
          <p:nvPr/>
        </p:nvGrpSpPr>
        <p:grpSpPr>
          <a:xfrm>
            <a:off x="-228649" y="1191205"/>
            <a:ext cx="6181083" cy="3451792"/>
            <a:chOff x="590800" y="2434668"/>
            <a:chExt cx="4463520" cy="2198734"/>
          </a:xfrm>
        </p:grpSpPr>
        <p:sp>
          <p:nvSpPr>
            <p:cNvPr id="659" name="Google Shape;659;p88"/>
            <p:cNvSpPr/>
            <p:nvPr/>
          </p:nvSpPr>
          <p:spPr>
            <a:xfrm>
              <a:off x="864785" y="4477517"/>
              <a:ext cx="4189536" cy="155884"/>
            </a:xfrm>
            <a:custGeom>
              <a:rect b="b" l="l" r="r" t="t"/>
              <a:pathLst>
                <a:path extrusionOk="0" h="2983" w="80171">
                  <a:moveTo>
                    <a:pt x="40087" y="0"/>
                  </a:moveTo>
                  <a:cubicBezTo>
                    <a:pt x="17949" y="0"/>
                    <a:pt x="0" y="668"/>
                    <a:pt x="0" y="1490"/>
                  </a:cubicBezTo>
                  <a:cubicBezTo>
                    <a:pt x="0" y="2314"/>
                    <a:pt x="17949" y="2982"/>
                    <a:pt x="40087" y="2982"/>
                  </a:cubicBezTo>
                  <a:cubicBezTo>
                    <a:pt x="62225" y="2982"/>
                    <a:pt x="80170" y="2314"/>
                    <a:pt x="80170" y="1490"/>
                  </a:cubicBezTo>
                  <a:cubicBezTo>
                    <a:pt x="80170" y="668"/>
                    <a:pt x="62225" y="0"/>
                    <a:pt x="40087" y="0"/>
                  </a:cubicBezTo>
                  <a:close/>
                </a:path>
              </a:pathLst>
            </a:custGeom>
            <a:solidFill>
              <a:srgbClr val="FFC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88"/>
            <p:cNvSpPr/>
            <p:nvPr/>
          </p:nvSpPr>
          <p:spPr>
            <a:xfrm>
              <a:off x="1157425" y="2837207"/>
              <a:ext cx="353208" cy="553355"/>
            </a:xfrm>
            <a:custGeom>
              <a:rect b="b" l="l" r="r" t="t"/>
              <a:pathLst>
                <a:path extrusionOk="0" h="10589" w="6759">
                  <a:moveTo>
                    <a:pt x="3726" y="1"/>
                  </a:moveTo>
                  <a:cubicBezTo>
                    <a:pt x="2053" y="1"/>
                    <a:pt x="1206" y="3620"/>
                    <a:pt x="795" y="5529"/>
                  </a:cubicBezTo>
                  <a:cubicBezTo>
                    <a:pt x="12" y="9156"/>
                    <a:pt x="0" y="10589"/>
                    <a:pt x="346" y="10589"/>
                  </a:cubicBezTo>
                  <a:cubicBezTo>
                    <a:pt x="450" y="10589"/>
                    <a:pt x="588" y="10457"/>
                    <a:pt x="746" y="10215"/>
                  </a:cubicBezTo>
                  <a:lnTo>
                    <a:pt x="2312" y="7818"/>
                  </a:lnTo>
                  <a:cubicBezTo>
                    <a:pt x="2312" y="7818"/>
                    <a:pt x="6758" y="1726"/>
                    <a:pt x="4587" y="296"/>
                  </a:cubicBezTo>
                  <a:cubicBezTo>
                    <a:pt x="4278" y="92"/>
                    <a:pt x="3991" y="1"/>
                    <a:pt x="3726" y="1"/>
                  </a:cubicBezTo>
                  <a:close/>
                </a:path>
              </a:pathLst>
            </a:custGeom>
            <a:solidFill>
              <a:srgbClr val="F79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88"/>
            <p:cNvSpPr/>
            <p:nvPr/>
          </p:nvSpPr>
          <p:spPr>
            <a:xfrm>
              <a:off x="1202314" y="3075815"/>
              <a:ext cx="486622" cy="469638"/>
            </a:xfrm>
            <a:custGeom>
              <a:rect b="b" l="l" r="r" t="t"/>
              <a:pathLst>
                <a:path extrusionOk="0" h="8987" w="9312">
                  <a:moveTo>
                    <a:pt x="6628" y="1"/>
                  </a:moveTo>
                  <a:cubicBezTo>
                    <a:pt x="5119" y="1"/>
                    <a:pt x="3367" y="2796"/>
                    <a:pt x="2434" y="4338"/>
                  </a:cubicBezTo>
                  <a:cubicBezTo>
                    <a:pt x="431" y="7659"/>
                    <a:pt x="0" y="8986"/>
                    <a:pt x="418" y="8986"/>
                  </a:cubicBezTo>
                  <a:cubicBezTo>
                    <a:pt x="521" y="8986"/>
                    <a:pt x="674" y="8907"/>
                    <a:pt x="868" y="8756"/>
                  </a:cubicBezTo>
                  <a:lnTo>
                    <a:pt x="3126" y="6996"/>
                  </a:lnTo>
                  <a:cubicBezTo>
                    <a:pt x="3126" y="6996"/>
                    <a:pt x="9312" y="2678"/>
                    <a:pt x="7725" y="622"/>
                  </a:cubicBezTo>
                  <a:cubicBezTo>
                    <a:pt x="7388" y="185"/>
                    <a:pt x="7016" y="1"/>
                    <a:pt x="6628" y="1"/>
                  </a:cubicBezTo>
                  <a:close/>
                </a:path>
              </a:pathLst>
            </a:custGeom>
            <a:solidFill>
              <a:srgbClr val="F79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88"/>
            <p:cNvSpPr/>
            <p:nvPr/>
          </p:nvSpPr>
          <p:spPr>
            <a:xfrm>
              <a:off x="1230532" y="3448985"/>
              <a:ext cx="421561" cy="313075"/>
            </a:xfrm>
            <a:custGeom>
              <a:rect b="b" l="l" r="r" t="t"/>
              <a:pathLst>
                <a:path extrusionOk="0" h="5991" w="8067">
                  <a:moveTo>
                    <a:pt x="6210" y="0"/>
                  </a:moveTo>
                  <a:cubicBezTo>
                    <a:pt x="5062" y="0"/>
                    <a:pt x="3454" y="1738"/>
                    <a:pt x="2569" y="2725"/>
                  </a:cubicBezTo>
                  <a:cubicBezTo>
                    <a:pt x="486" y="5053"/>
                    <a:pt x="1" y="5991"/>
                    <a:pt x="390" y="5991"/>
                  </a:cubicBezTo>
                  <a:cubicBezTo>
                    <a:pt x="469" y="5991"/>
                    <a:pt x="585" y="5952"/>
                    <a:pt x="732" y="5877"/>
                  </a:cubicBezTo>
                  <a:lnTo>
                    <a:pt x="2711" y="4858"/>
                  </a:lnTo>
                  <a:cubicBezTo>
                    <a:pt x="2711" y="4858"/>
                    <a:pt x="8066" y="2454"/>
                    <a:pt x="7151" y="652"/>
                  </a:cubicBezTo>
                  <a:cubicBezTo>
                    <a:pt x="6915" y="188"/>
                    <a:pt x="6587" y="0"/>
                    <a:pt x="6210" y="0"/>
                  </a:cubicBezTo>
                  <a:close/>
                </a:path>
              </a:pathLst>
            </a:custGeom>
            <a:solidFill>
              <a:srgbClr val="F79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88"/>
            <p:cNvSpPr/>
            <p:nvPr/>
          </p:nvSpPr>
          <p:spPr>
            <a:xfrm>
              <a:off x="1247098" y="3711684"/>
              <a:ext cx="421509" cy="313127"/>
            </a:xfrm>
            <a:custGeom>
              <a:rect b="b" l="l" r="r" t="t"/>
              <a:pathLst>
                <a:path extrusionOk="0" h="5992" w="8066">
                  <a:moveTo>
                    <a:pt x="6211" y="1"/>
                  </a:moveTo>
                  <a:cubicBezTo>
                    <a:pt x="5063" y="1"/>
                    <a:pt x="3453" y="1738"/>
                    <a:pt x="2568" y="2726"/>
                  </a:cubicBezTo>
                  <a:cubicBezTo>
                    <a:pt x="485" y="5054"/>
                    <a:pt x="0" y="5991"/>
                    <a:pt x="389" y="5991"/>
                  </a:cubicBezTo>
                  <a:cubicBezTo>
                    <a:pt x="469" y="5991"/>
                    <a:pt x="585" y="5952"/>
                    <a:pt x="731" y="5878"/>
                  </a:cubicBezTo>
                  <a:lnTo>
                    <a:pt x="2714" y="4858"/>
                  </a:lnTo>
                  <a:cubicBezTo>
                    <a:pt x="2714" y="4858"/>
                    <a:pt x="8066" y="2454"/>
                    <a:pt x="7150" y="652"/>
                  </a:cubicBezTo>
                  <a:cubicBezTo>
                    <a:pt x="6915" y="188"/>
                    <a:pt x="6588" y="1"/>
                    <a:pt x="6211" y="1"/>
                  </a:cubicBezTo>
                  <a:close/>
                </a:path>
              </a:pathLst>
            </a:custGeom>
            <a:solidFill>
              <a:srgbClr val="F79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88"/>
            <p:cNvSpPr/>
            <p:nvPr/>
          </p:nvSpPr>
          <p:spPr>
            <a:xfrm>
              <a:off x="590800" y="3213618"/>
              <a:ext cx="617997" cy="284176"/>
            </a:xfrm>
            <a:custGeom>
              <a:rect b="b" l="l" r="r" t="t"/>
              <a:pathLst>
                <a:path extrusionOk="0" h="5438" w="11826">
                  <a:moveTo>
                    <a:pt x="2795" y="0"/>
                  </a:moveTo>
                  <a:cubicBezTo>
                    <a:pt x="2290" y="0"/>
                    <a:pt x="1868" y="157"/>
                    <a:pt x="1590" y="539"/>
                  </a:cubicBezTo>
                  <a:cubicBezTo>
                    <a:pt x="0" y="2724"/>
                    <a:pt x="4453" y="3990"/>
                    <a:pt x="6645" y="4571"/>
                  </a:cubicBezTo>
                  <a:cubicBezTo>
                    <a:pt x="8993" y="5190"/>
                    <a:pt x="10417" y="5437"/>
                    <a:pt x="11125" y="5437"/>
                  </a:cubicBezTo>
                  <a:cubicBezTo>
                    <a:pt x="11825" y="5437"/>
                    <a:pt x="11825" y="5195"/>
                    <a:pt x="11324" y="4832"/>
                  </a:cubicBezTo>
                  <a:lnTo>
                    <a:pt x="8997" y="3159"/>
                  </a:lnTo>
                  <a:cubicBezTo>
                    <a:pt x="8997" y="3159"/>
                    <a:pt x="5063" y="0"/>
                    <a:pt x="2795" y="0"/>
                  </a:cubicBezTo>
                  <a:close/>
                </a:path>
              </a:pathLst>
            </a:custGeom>
            <a:solidFill>
              <a:srgbClr val="F79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88"/>
            <p:cNvSpPr/>
            <p:nvPr/>
          </p:nvSpPr>
          <p:spPr>
            <a:xfrm>
              <a:off x="604805" y="3484207"/>
              <a:ext cx="648307" cy="201818"/>
            </a:xfrm>
            <a:custGeom>
              <a:rect b="b" l="l" r="r" t="t"/>
              <a:pathLst>
                <a:path extrusionOk="0" h="3862" w="12406">
                  <a:moveTo>
                    <a:pt x="2839" y="1"/>
                  </a:moveTo>
                  <a:cubicBezTo>
                    <a:pt x="2038" y="1"/>
                    <a:pt x="1399" y="225"/>
                    <a:pt x="1123" y="826"/>
                  </a:cubicBezTo>
                  <a:cubicBezTo>
                    <a:pt x="0" y="3286"/>
                    <a:pt x="4617" y="3641"/>
                    <a:pt x="6878" y="3774"/>
                  </a:cubicBezTo>
                  <a:cubicBezTo>
                    <a:pt x="7922" y="3835"/>
                    <a:pt x="8784" y="3862"/>
                    <a:pt x="9483" y="3862"/>
                  </a:cubicBezTo>
                  <a:cubicBezTo>
                    <a:pt x="12016" y="3862"/>
                    <a:pt x="12405" y="3505"/>
                    <a:pt x="11516" y="3098"/>
                  </a:cubicBezTo>
                  <a:lnTo>
                    <a:pt x="8906" y="1923"/>
                  </a:lnTo>
                  <a:cubicBezTo>
                    <a:pt x="8906" y="1923"/>
                    <a:pt x="5183" y="1"/>
                    <a:pt x="2839" y="1"/>
                  </a:cubicBezTo>
                  <a:close/>
                </a:path>
              </a:pathLst>
            </a:custGeom>
            <a:solidFill>
              <a:srgbClr val="F79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88"/>
            <p:cNvSpPr/>
            <p:nvPr/>
          </p:nvSpPr>
          <p:spPr>
            <a:xfrm>
              <a:off x="720607" y="3738126"/>
              <a:ext cx="552937" cy="163252"/>
            </a:xfrm>
            <a:custGeom>
              <a:rect b="b" l="l" r="r" t="t"/>
              <a:pathLst>
                <a:path extrusionOk="0" h="3124" w="10581">
                  <a:moveTo>
                    <a:pt x="2431" y="0"/>
                  </a:moveTo>
                  <a:cubicBezTo>
                    <a:pt x="1705" y="0"/>
                    <a:pt x="1125" y="199"/>
                    <a:pt x="895" y="741"/>
                  </a:cubicBezTo>
                  <a:cubicBezTo>
                    <a:pt x="0" y="2846"/>
                    <a:pt x="3914" y="3041"/>
                    <a:pt x="5828" y="3100"/>
                  </a:cubicBezTo>
                  <a:cubicBezTo>
                    <a:pt x="6354" y="3116"/>
                    <a:pt x="6826" y="3123"/>
                    <a:pt x="7247" y="3123"/>
                  </a:cubicBezTo>
                  <a:cubicBezTo>
                    <a:pt x="10090" y="3123"/>
                    <a:pt x="10581" y="2779"/>
                    <a:pt x="9735" y="2422"/>
                  </a:cubicBezTo>
                  <a:lnTo>
                    <a:pt x="7501" y="1486"/>
                  </a:lnTo>
                  <a:cubicBezTo>
                    <a:pt x="7501" y="1486"/>
                    <a:pt x="4419" y="0"/>
                    <a:pt x="2431" y="0"/>
                  </a:cubicBezTo>
                  <a:close/>
                </a:path>
              </a:pathLst>
            </a:custGeom>
            <a:solidFill>
              <a:srgbClr val="F79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88"/>
            <p:cNvSpPr/>
            <p:nvPr/>
          </p:nvSpPr>
          <p:spPr>
            <a:xfrm>
              <a:off x="729647" y="3896048"/>
              <a:ext cx="538148" cy="196488"/>
            </a:xfrm>
            <a:custGeom>
              <a:rect b="b" l="l" r="r" t="t"/>
              <a:pathLst>
                <a:path extrusionOk="0" h="3760" w="10298">
                  <a:moveTo>
                    <a:pt x="2361" y="1"/>
                  </a:moveTo>
                  <a:cubicBezTo>
                    <a:pt x="1801" y="1"/>
                    <a:pt x="1349" y="167"/>
                    <a:pt x="1111" y="593"/>
                  </a:cubicBezTo>
                  <a:cubicBezTo>
                    <a:pt x="1" y="2594"/>
                    <a:pt x="3870" y="3199"/>
                    <a:pt x="5769" y="3463"/>
                  </a:cubicBezTo>
                  <a:cubicBezTo>
                    <a:pt x="7295" y="3673"/>
                    <a:pt x="8362" y="3760"/>
                    <a:pt x="9052" y="3760"/>
                  </a:cubicBezTo>
                  <a:cubicBezTo>
                    <a:pt x="10193" y="3760"/>
                    <a:pt x="10298" y="3521"/>
                    <a:pt x="9725" y="3202"/>
                  </a:cubicBezTo>
                  <a:lnTo>
                    <a:pt x="7599" y="2037"/>
                  </a:lnTo>
                  <a:cubicBezTo>
                    <a:pt x="7599" y="2037"/>
                    <a:pt x="4321" y="1"/>
                    <a:pt x="2361" y="1"/>
                  </a:cubicBezTo>
                  <a:close/>
                </a:path>
              </a:pathLst>
            </a:custGeom>
            <a:solidFill>
              <a:srgbClr val="F79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88"/>
            <p:cNvSpPr/>
            <p:nvPr/>
          </p:nvSpPr>
          <p:spPr>
            <a:xfrm>
              <a:off x="691343" y="2647826"/>
              <a:ext cx="443562" cy="628501"/>
            </a:xfrm>
            <a:custGeom>
              <a:rect b="b" l="l" r="r" t="t"/>
              <a:pathLst>
                <a:path extrusionOk="0" h="12027" w="8488">
                  <a:moveTo>
                    <a:pt x="3943" y="0"/>
                  </a:moveTo>
                  <a:cubicBezTo>
                    <a:pt x="3791" y="0"/>
                    <a:pt x="3634" y="21"/>
                    <a:pt x="3472" y="65"/>
                  </a:cubicBezTo>
                  <a:cubicBezTo>
                    <a:pt x="0" y="1005"/>
                    <a:pt x="2902" y="5483"/>
                    <a:pt x="4370" y="7640"/>
                  </a:cubicBezTo>
                  <a:cubicBezTo>
                    <a:pt x="6518" y="10794"/>
                    <a:pt x="7735" y="12027"/>
                    <a:pt x="8209" y="12027"/>
                  </a:cubicBezTo>
                  <a:cubicBezTo>
                    <a:pt x="8426" y="12027"/>
                    <a:pt x="8487" y="11767"/>
                    <a:pt x="8409" y="11314"/>
                  </a:cubicBezTo>
                  <a:lnTo>
                    <a:pt x="7828" y="8001"/>
                  </a:lnTo>
                  <a:cubicBezTo>
                    <a:pt x="7828" y="8001"/>
                    <a:pt x="6905" y="0"/>
                    <a:pt x="3943" y="0"/>
                  </a:cubicBezTo>
                  <a:close/>
                </a:path>
              </a:pathLst>
            </a:custGeom>
            <a:solidFill>
              <a:srgbClr val="F79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88"/>
            <p:cNvSpPr/>
            <p:nvPr/>
          </p:nvSpPr>
          <p:spPr>
            <a:xfrm>
              <a:off x="900947" y="2812646"/>
              <a:ext cx="376202" cy="1536580"/>
            </a:xfrm>
            <a:custGeom>
              <a:rect b="b" l="l" r="r" t="t"/>
              <a:pathLst>
                <a:path extrusionOk="0" h="29404" w="7199">
                  <a:moveTo>
                    <a:pt x="142" y="0"/>
                  </a:moveTo>
                  <a:cubicBezTo>
                    <a:pt x="122" y="0"/>
                    <a:pt x="102" y="5"/>
                    <a:pt x="84" y="15"/>
                  </a:cubicBezTo>
                  <a:cubicBezTo>
                    <a:pt x="21" y="46"/>
                    <a:pt x="0" y="123"/>
                    <a:pt x="32" y="182"/>
                  </a:cubicBezTo>
                  <a:cubicBezTo>
                    <a:pt x="81" y="280"/>
                    <a:pt x="5115" y="9749"/>
                    <a:pt x="5890" y="14102"/>
                  </a:cubicBezTo>
                  <a:cubicBezTo>
                    <a:pt x="6788" y="19126"/>
                    <a:pt x="6948" y="24794"/>
                    <a:pt x="6319" y="29264"/>
                  </a:cubicBezTo>
                  <a:cubicBezTo>
                    <a:pt x="6308" y="29330"/>
                    <a:pt x="6357" y="29393"/>
                    <a:pt x="6423" y="29404"/>
                  </a:cubicBezTo>
                  <a:lnTo>
                    <a:pt x="6441" y="29404"/>
                  </a:lnTo>
                  <a:cubicBezTo>
                    <a:pt x="6503" y="29404"/>
                    <a:pt x="6555" y="29359"/>
                    <a:pt x="6566" y="29296"/>
                  </a:cubicBezTo>
                  <a:cubicBezTo>
                    <a:pt x="7199" y="24804"/>
                    <a:pt x="7039" y="19105"/>
                    <a:pt x="6138" y="14057"/>
                  </a:cubicBezTo>
                  <a:cubicBezTo>
                    <a:pt x="5351" y="9666"/>
                    <a:pt x="299" y="161"/>
                    <a:pt x="251" y="67"/>
                  </a:cubicBezTo>
                  <a:cubicBezTo>
                    <a:pt x="227" y="24"/>
                    <a:pt x="185" y="0"/>
                    <a:pt x="142" y="0"/>
                  </a:cubicBezTo>
                  <a:close/>
                </a:path>
              </a:pathLst>
            </a:custGeom>
            <a:solidFill>
              <a:srgbClr val="FFC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88"/>
            <p:cNvSpPr/>
            <p:nvPr/>
          </p:nvSpPr>
          <p:spPr>
            <a:xfrm>
              <a:off x="1165838" y="2989433"/>
              <a:ext cx="144806" cy="411632"/>
            </a:xfrm>
            <a:custGeom>
              <a:rect b="b" l="l" r="r" t="t"/>
              <a:pathLst>
                <a:path extrusionOk="0" h="7877" w="2771">
                  <a:moveTo>
                    <a:pt x="2632" y="1"/>
                  </a:moveTo>
                  <a:cubicBezTo>
                    <a:pt x="2581" y="1"/>
                    <a:pt x="2532" y="33"/>
                    <a:pt x="2512" y="86"/>
                  </a:cubicBezTo>
                  <a:lnTo>
                    <a:pt x="25" y="7717"/>
                  </a:lnTo>
                  <a:cubicBezTo>
                    <a:pt x="1" y="7779"/>
                    <a:pt x="39" y="7849"/>
                    <a:pt x="102" y="7873"/>
                  </a:cubicBezTo>
                  <a:cubicBezTo>
                    <a:pt x="115" y="7877"/>
                    <a:pt x="129" y="7877"/>
                    <a:pt x="140" y="7877"/>
                  </a:cubicBezTo>
                  <a:cubicBezTo>
                    <a:pt x="192" y="7877"/>
                    <a:pt x="240" y="7845"/>
                    <a:pt x="258" y="7793"/>
                  </a:cubicBezTo>
                  <a:lnTo>
                    <a:pt x="2749" y="163"/>
                  </a:lnTo>
                  <a:cubicBezTo>
                    <a:pt x="2770" y="97"/>
                    <a:pt x="2735" y="28"/>
                    <a:pt x="2669" y="7"/>
                  </a:cubicBezTo>
                  <a:cubicBezTo>
                    <a:pt x="2657" y="3"/>
                    <a:pt x="2644" y="1"/>
                    <a:pt x="2632" y="1"/>
                  </a:cubicBezTo>
                  <a:close/>
                </a:path>
              </a:pathLst>
            </a:custGeom>
            <a:solidFill>
              <a:srgbClr val="FFC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88"/>
            <p:cNvSpPr/>
            <p:nvPr/>
          </p:nvSpPr>
          <p:spPr>
            <a:xfrm>
              <a:off x="1207801" y="3233789"/>
              <a:ext cx="259720" cy="321122"/>
            </a:xfrm>
            <a:custGeom>
              <a:rect b="b" l="l" r="r" t="t"/>
              <a:pathLst>
                <a:path extrusionOk="0" h="6145" w="4970">
                  <a:moveTo>
                    <a:pt x="4828" y="1"/>
                  </a:moveTo>
                  <a:cubicBezTo>
                    <a:pt x="4792" y="1"/>
                    <a:pt x="4757" y="17"/>
                    <a:pt x="4733" y="49"/>
                  </a:cubicBezTo>
                  <a:lnTo>
                    <a:pt x="47" y="5942"/>
                  </a:lnTo>
                  <a:cubicBezTo>
                    <a:pt x="1" y="5998"/>
                    <a:pt x="12" y="6074"/>
                    <a:pt x="64" y="6116"/>
                  </a:cubicBezTo>
                  <a:cubicBezTo>
                    <a:pt x="89" y="6137"/>
                    <a:pt x="116" y="6144"/>
                    <a:pt x="140" y="6144"/>
                  </a:cubicBezTo>
                  <a:cubicBezTo>
                    <a:pt x="179" y="6144"/>
                    <a:pt x="214" y="6127"/>
                    <a:pt x="238" y="6098"/>
                  </a:cubicBezTo>
                  <a:lnTo>
                    <a:pt x="4927" y="202"/>
                  </a:lnTo>
                  <a:cubicBezTo>
                    <a:pt x="4969" y="149"/>
                    <a:pt x="4959" y="70"/>
                    <a:pt x="4907" y="28"/>
                  </a:cubicBezTo>
                  <a:cubicBezTo>
                    <a:pt x="4883" y="10"/>
                    <a:pt x="4855" y="1"/>
                    <a:pt x="4828" y="1"/>
                  </a:cubicBezTo>
                  <a:close/>
                </a:path>
              </a:pathLst>
            </a:custGeom>
            <a:solidFill>
              <a:srgbClr val="FFC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8"/>
            <p:cNvSpPr/>
            <p:nvPr/>
          </p:nvSpPr>
          <p:spPr>
            <a:xfrm>
              <a:off x="837506" y="3336841"/>
              <a:ext cx="369513" cy="162051"/>
            </a:xfrm>
            <a:custGeom>
              <a:rect b="b" l="l" r="r" t="t"/>
              <a:pathLst>
                <a:path extrusionOk="0" h="3101" w="7071">
                  <a:moveTo>
                    <a:pt x="140" y="1"/>
                  </a:moveTo>
                  <a:cubicBezTo>
                    <a:pt x="92" y="1"/>
                    <a:pt x="45" y="30"/>
                    <a:pt x="24" y="77"/>
                  </a:cubicBezTo>
                  <a:cubicBezTo>
                    <a:pt x="0" y="139"/>
                    <a:pt x="28" y="213"/>
                    <a:pt x="90" y="240"/>
                  </a:cubicBezTo>
                  <a:lnTo>
                    <a:pt x="6882" y="3090"/>
                  </a:lnTo>
                  <a:cubicBezTo>
                    <a:pt x="6896" y="3097"/>
                    <a:pt x="6913" y="3100"/>
                    <a:pt x="6927" y="3100"/>
                  </a:cubicBezTo>
                  <a:cubicBezTo>
                    <a:pt x="6976" y="3100"/>
                    <a:pt x="7024" y="3073"/>
                    <a:pt x="7042" y="3024"/>
                  </a:cubicBezTo>
                  <a:cubicBezTo>
                    <a:pt x="7070" y="2962"/>
                    <a:pt x="7038" y="2888"/>
                    <a:pt x="6976" y="2860"/>
                  </a:cubicBezTo>
                  <a:lnTo>
                    <a:pt x="188" y="11"/>
                  </a:lnTo>
                  <a:cubicBezTo>
                    <a:pt x="172" y="4"/>
                    <a:pt x="156" y="1"/>
                    <a:pt x="140" y="1"/>
                  </a:cubicBezTo>
                  <a:close/>
                </a:path>
              </a:pathLst>
            </a:custGeom>
            <a:solidFill>
              <a:srgbClr val="FFC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88"/>
            <p:cNvSpPr/>
            <p:nvPr/>
          </p:nvSpPr>
          <p:spPr>
            <a:xfrm>
              <a:off x="1238580" y="3546028"/>
              <a:ext cx="281511" cy="217391"/>
            </a:xfrm>
            <a:custGeom>
              <a:rect b="b" l="l" r="r" t="t"/>
              <a:pathLst>
                <a:path extrusionOk="0" h="4160" w="5387">
                  <a:moveTo>
                    <a:pt x="5245" y="1"/>
                  </a:moveTo>
                  <a:cubicBezTo>
                    <a:pt x="5218" y="1"/>
                    <a:pt x="5192" y="9"/>
                    <a:pt x="5170" y="26"/>
                  </a:cubicBezTo>
                  <a:lnTo>
                    <a:pt x="67" y="3937"/>
                  </a:lnTo>
                  <a:cubicBezTo>
                    <a:pt x="11" y="3979"/>
                    <a:pt x="1" y="4059"/>
                    <a:pt x="42" y="4110"/>
                  </a:cubicBezTo>
                  <a:cubicBezTo>
                    <a:pt x="67" y="4146"/>
                    <a:pt x="105" y="4160"/>
                    <a:pt x="139" y="4160"/>
                  </a:cubicBezTo>
                  <a:cubicBezTo>
                    <a:pt x="168" y="4160"/>
                    <a:pt x="192" y="4152"/>
                    <a:pt x="216" y="4136"/>
                  </a:cubicBezTo>
                  <a:lnTo>
                    <a:pt x="5320" y="224"/>
                  </a:lnTo>
                  <a:cubicBezTo>
                    <a:pt x="5375" y="183"/>
                    <a:pt x="5386" y="102"/>
                    <a:pt x="5345" y="51"/>
                  </a:cubicBezTo>
                  <a:cubicBezTo>
                    <a:pt x="5320" y="18"/>
                    <a:pt x="5282" y="1"/>
                    <a:pt x="5245" y="1"/>
                  </a:cubicBezTo>
                  <a:close/>
                </a:path>
              </a:pathLst>
            </a:custGeom>
            <a:solidFill>
              <a:srgbClr val="FFC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88"/>
            <p:cNvSpPr/>
            <p:nvPr/>
          </p:nvSpPr>
          <p:spPr>
            <a:xfrm>
              <a:off x="945992" y="3604713"/>
              <a:ext cx="292799" cy="71070"/>
            </a:xfrm>
            <a:custGeom>
              <a:rect b="b" l="l" r="r" t="t"/>
              <a:pathLst>
                <a:path extrusionOk="0" h="1360" w="5603">
                  <a:moveTo>
                    <a:pt x="138" y="0"/>
                  </a:moveTo>
                  <a:cubicBezTo>
                    <a:pt x="80" y="0"/>
                    <a:pt x="28" y="42"/>
                    <a:pt x="15" y="100"/>
                  </a:cubicBezTo>
                  <a:cubicBezTo>
                    <a:pt x="1" y="166"/>
                    <a:pt x="43" y="232"/>
                    <a:pt x="113" y="246"/>
                  </a:cubicBezTo>
                  <a:lnTo>
                    <a:pt x="5443" y="1359"/>
                  </a:lnTo>
                  <a:lnTo>
                    <a:pt x="5470" y="1359"/>
                  </a:lnTo>
                  <a:cubicBezTo>
                    <a:pt x="5526" y="1359"/>
                    <a:pt x="5579" y="1322"/>
                    <a:pt x="5589" y="1262"/>
                  </a:cubicBezTo>
                  <a:cubicBezTo>
                    <a:pt x="5603" y="1196"/>
                    <a:pt x="5561" y="1130"/>
                    <a:pt x="5495" y="1116"/>
                  </a:cubicBezTo>
                  <a:lnTo>
                    <a:pt x="161" y="2"/>
                  </a:lnTo>
                  <a:cubicBezTo>
                    <a:pt x="153" y="1"/>
                    <a:pt x="146" y="0"/>
                    <a:pt x="138" y="0"/>
                  </a:cubicBezTo>
                  <a:close/>
                </a:path>
              </a:pathLst>
            </a:custGeom>
            <a:solidFill>
              <a:srgbClr val="FFC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88"/>
            <p:cNvSpPr/>
            <p:nvPr/>
          </p:nvSpPr>
          <p:spPr>
            <a:xfrm>
              <a:off x="1022392" y="3842014"/>
              <a:ext cx="229672" cy="47241"/>
            </a:xfrm>
            <a:custGeom>
              <a:rect b="b" l="l" r="r" t="t"/>
              <a:pathLst>
                <a:path extrusionOk="0" h="904" w="4395">
                  <a:moveTo>
                    <a:pt x="133" y="0"/>
                  </a:moveTo>
                  <a:cubicBezTo>
                    <a:pt x="72" y="0"/>
                    <a:pt x="20" y="44"/>
                    <a:pt x="11" y="106"/>
                  </a:cubicBezTo>
                  <a:cubicBezTo>
                    <a:pt x="0" y="172"/>
                    <a:pt x="46" y="235"/>
                    <a:pt x="115" y="246"/>
                  </a:cubicBezTo>
                  <a:lnTo>
                    <a:pt x="4242" y="900"/>
                  </a:lnTo>
                  <a:cubicBezTo>
                    <a:pt x="4249" y="903"/>
                    <a:pt x="4255" y="903"/>
                    <a:pt x="4263" y="903"/>
                  </a:cubicBezTo>
                  <a:cubicBezTo>
                    <a:pt x="4321" y="903"/>
                    <a:pt x="4374" y="858"/>
                    <a:pt x="4384" y="799"/>
                  </a:cubicBezTo>
                  <a:cubicBezTo>
                    <a:pt x="4395" y="729"/>
                    <a:pt x="4350" y="667"/>
                    <a:pt x="4284" y="656"/>
                  </a:cubicBezTo>
                  <a:lnTo>
                    <a:pt x="154" y="2"/>
                  </a:lnTo>
                  <a:cubicBezTo>
                    <a:pt x="147" y="1"/>
                    <a:pt x="140" y="0"/>
                    <a:pt x="133" y="0"/>
                  </a:cubicBezTo>
                  <a:close/>
                </a:path>
              </a:pathLst>
            </a:custGeom>
            <a:solidFill>
              <a:srgbClr val="FFC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88"/>
            <p:cNvSpPr/>
            <p:nvPr/>
          </p:nvSpPr>
          <p:spPr>
            <a:xfrm>
              <a:off x="1256191" y="3884290"/>
              <a:ext cx="159490" cy="142977"/>
            </a:xfrm>
            <a:custGeom>
              <a:rect b="b" l="l" r="r" t="t"/>
              <a:pathLst>
                <a:path extrusionOk="0" h="2736" w="3052">
                  <a:moveTo>
                    <a:pt x="2914" y="0"/>
                  </a:moveTo>
                  <a:cubicBezTo>
                    <a:pt x="2884" y="0"/>
                    <a:pt x="2853" y="11"/>
                    <a:pt x="2829" y="31"/>
                  </a:cubicBezTo>
                  <a:lnTo>
                    <a:pt x="53" y="2519"/>
                  </a:lnTo>
                  <a:cubicBezTo>
                    <a:pt x="4" y="2564"/>
                    <a:pt x="1" y="2644"/>
                    <a:pt x="46" y="2697"/>
                  </a:cubicBezTo>
                  <a:cubicBezTo>
                    <a:pt x="70" y="2721"/>
                    <a:pt x="102" y="2735"/>
                    <a:pt x="136" y="2735"/>
                  </a:cubicBezTo>
                  <a:cubicBezTo>
                    <a:pt x="168" y="2735"/>
                    <a:pt x="195" y="2724"/>
                    <a:pt x="220" y="2703"/>
                  </a:cubicBezTo>
                  <a:lnTo>
                    <a:pt x="2996" y="216"/>
                  </a:lnTo>
                  <a:cubicBezTo>
                    <a:pt x="3049" y="171"/>
                    <a:pt x="3052" y="94"/>
                    <a:pt x="3007" y="42"/>
                  </a:cubicBezTo>
                  <a:cubicBezTo>
                    <a:pt x="2983" y="14"/>
                    <a:pt x="2948" y="0"/>
                    <a:pt x="2914" y="0"/>
                  </a:cubicBezTo>
                  <a:close/>
                </a:path>
              </a:pathLst>
            </a:custGeom>
            <a:solidFill>
              <a:srgbClr val="FFC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88"/>
            <p:cNvSpPr/>
            <p:nvPr/>
          </p:nvSpPr>
          <p:spPr>
            <a:xfrm>
              <a:off x="1005304" y="4010440"/>
              <a:ext cx="262228" cy="75303"/>
            </a:xfrm>
            <a:custGeom>
              <a:rect b="b" l="l" r="r" t="t"/>
              <a:pathLst>
                <a:path extrusionOk="0" h="1441" w="5018">
                  <a:moveTo>
                    <a:pt x="138" y="0"/>
                  </a:moveTo>
                  <a:cubicBezTo>
                    <a:pt x="83" y="0"/>
                    <a:pt x="32" y="39"/>
                    <a:pt x="18" y="95"/>
                  </a:cubicBezTo>
                  <a:cubicBezTo>
                    <a:pt x="1" y="161"/>
                    <a:pt x="42" y="227"/>
                    <a:pt x="108" y="244"/>
                  </a:cubicBezTo>
                  <a:lnTo>
                    <a:pt x="4850" y="1438"/>
                  </a:lnTo>
                  <a:cubicBezTo>
                    <a:pt x="4861" y="1441"/>
                    <a:pt x="4871" y="1441"/>
                    <a:pt x="4882" y="1441"/>
                  </a:cubicBezTo>
                  <a:cubicBezTo>
                    <a:pt x="4937" y="1441"/>
                    <a:pt x="4990" y="1402"/>
                    <a:pt x="5003" y="1347"/>
                  </a:cubicBezTo>
                  <a:cubicBezTo>
                    <a:pt x="5017" y="1281"/>
                    <a:pt x="4979" y="1215"/>
                    <a:pt x="4913" y="1198"/>
                  </a:cubicBezTo>
                  <a:lnTo>
                    <a:pt x="168" y="4"/>
                  </a:lnTo>
                  <a:cubicBezTo>
                    <a:pt x="158" y="1"/>
                    <a:pt x="148" y="0"/>
                    <a:pt x="138" y="0"/>
                  </a:cubicBezTo>
                  <a:close/>
                </a:path>
              </a:pathLst>
            </a:custGeom>
            <a:solidFill>
              <a:srgbClr val="FFC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88"/>
            <p:cNvSpPr/>
            <p:nvPr/>
          </p:nvSpPr>
          <p:spPr>
            <a:xfrm>
              <a:off x="1076740" y="4155193"/>
              <a:ext cx="293165" cy="391670"/>
            </a:xfrm>
            <a:custGeom>
              <a:rect b="b" l="l" r="r" t="t"/>
              <a:pathLst>
                <a:path extrusionOk="0" h="7495" w="5610">
                  <a:moveTo>
                    <a:pt x="1" y="0"/>
                  </a:moveTo>
                  <a:lnTo>
                    <a:pt x="1" y="1163"/>
                  </a:lnTo>
                  <a:lnTo>
                    <a:pt x="488" y="1163"/>
                  </a:lnTo>
                  <a:lnTo>
                    <a:pt x="1504" y="7494"/>
                  </a:lnTo>
                  <a:lnTo>
                    <a:pt x="4106" y="7494"/>
                  </a:lnTo>
                  <a:lnTo>
                    <a:pt x="5122" y="1163"/>
                  </a:lnTo>
                  <a:lnTo>
                    <a:pt x="5609" y="1163"/>
                  </a:lnTo>
                  <a:lnTo>
                    <a:pt x="5609" y="0"/>
                  </a:lnTo>
                  <a:close/>
                </a:path>
              </a:pathLst>
            </a:custGeom>
            <a:solidFill>
              <a:srgbClr val="F796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88"/>
            <p:cNvSpPr/>
            <p:nvPr/>
          </p:nvSpPr>
          <p:spPr>
            <a:xfrm>
              <a:off x="4203182" y="2445799"/>
              <a:ext cx="105351" cy="170568"/>
            </a:xfrm>
            <a:custGeom>
              <a:rect b="b" l="l" r="r" t="t"/>
              <a:pathLst>
                <a:path extrusionOk="0" h="3264" w="2016">
                  <a:moveTo>
                    <a:pt x="564" y="0"/>
                  </a:moveTo>
                  <a:lnTo>
                    <a:pt x="0" y="1569"/>
                  </a:lnTo>
                  <a:lnTo>
                    <a:pt x="1291" y="3263"/>
                  </a:lnTo>
                  <a:lnTo>
                    <a:pt x="2015" y="2745"/>
                  </a:lnTo>
                  <a:lnTo>
                    <a:pt x="1548" y="1346"/>
                  </a:lnTo>
                  <a:lnTo>
                    <a:pt x="5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88"/>
            <p:cNvSpPr/>
            <p:nvPr/>
          </p:nvSpPr>
          <p:spPr>
            <a:xfrm>
              <a:off x="4197381" y="2434668"/>
              <a:ext cx="117266" cy="188806"/>
            </a:xfrm>
            <a:custGeom>
              <a:rect b="b" l="l" r="r" t="t"/>
              <a:pathLst>
                <a:path extrusionOk="0" h="3613" w="2244">
                  <a:moveTo>
                    <a:pt x="707" y="422"/>
                  </a:moveTo>
                  <a:lnTo>
                    <a:pt x="1573" y="1605"/>
                  </a:lnTo>
                  <a:lnTo>
                    <a:pt x="2011" y="2920"/>
                  </a:lnTo>
                  <a:lnTo>
                    <a:pt x="1423" y="3341"/>
                  </a:lnTo>
                  <a:lnTo>
                    <a:pt x="223" y="1765"/>
                  </a:lnTo>
                  <a:lnTo>
                    <a:pt x="707" y="422"/>
                  </a:lnTo>
                  <a:close/>
                  <a:moveTo>
                    <a:pt x="644" y="1"/>
                  </a:moveTo>
                  <a:lnTo>
                    <a:pt x="0" y="1800"/>
                  </a:lnTo>
                  <a:lnTo>
                    <a:pt x="1381" y="3612"/>
                  </a:lnTo>
                  <a:lnTo>
                    <a:pt x="2244" y="2996"/>
                  </a:lnTo>
                  <a:lnTo>
                    <a:pt x="1754" y="1528"/>
                  </a:lnTo>
                  <a:lnTo>
                    <a:pt x="644"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88"/>
            <p:cNvSpPr/>
            <p:nvPr/>
          </p:nvSpPr>
          <p:spPr>
            <a:xfrm>
              <a:off x="4268294" y="2589193"/>
              <a:ext cx="438388" cy="448631"/>
            </a:xfrm>
            <a:custGeom>
              <a:rect b="b" l="l" r="r" t="t"/>
              <a:pathLst>
                <a:path extrusionOk="0" h="8585" w="8389">
                  <a:moveTo>
                    <a:pt x="769" y="1"/>
                  </a:moveTo>
                  <a:cubicBezTo>
                    <a:pt x="769" y="1"/>
                    <a:pt x="98" y="363"/>
                    <a:pt x="45" y="519"/>
                  </a:cubicBezTo>
                  <a:cubicBezTo>
                    <a:pt x="0" y="652"/>
                    <a:pt x="2261" y="6358"/>
                    <a:pt x="2953" y="8104"/>
                  </a:cubicBezTo>
                  <a:cubicBezTo>
                    <a:pt x="3069" y="8396"/>
                    <a:pt x="3356" y="8585"/>
                    <a:pt x="3671" y="8585"/>
                  </a:cubicBezTo>
                  <a:cubicBezTo>
                    <a:pt x="3679" y="8585"/>
                    <a:pt x="3687" y="8585"/>
                    <a:pt x="3695" y="8585"/>
                  </a:cubicBezTo>
                  <a:lnTo>
                    <a:pt x="8079" y="8400"/>
                  </a:lnTo>
                  <a:lnTo>
                    <a:pt x="8388" y="6117"/>
                  </a:lnTo>
                  <a:lnTo>
                    <a:pt x="8388" y="6117"/>
                  </a:lnTo>
                  <a:lnTo>
                    <a:pt x="4467" y="6257"/>
                  </a:lnTo>
                  <a:cubicBezTo>
                    <a:pt x="4458" y="6257"/>
                    <a:pt x="4449" y="6257"/>
                    <a:pt x="4440" y="6257"/>
                  </a:cubicBezTo>
                  <a:cubicBezTo>
                    <a:pt x="4155" y="6257"/>
                    <a:pt x="3893" y="6096"/>
                    <a:pt x="3761" y="5842"/>
                  </a:cubicBezTo>
                  <a:lnTo>
                    <a:pt x="769" y="1"/>
                  </a:lnTo>
                  <a:close/>
                </a:path>
              </a:pathLst>
            </a:custGeom>
            <a:solidFill>
              <a:srgbClr val="FFC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88"/>
            <p:cNvSpPr/>
            <p:nvPr/>
          </p:nvSpPr>
          <p:spPr>
            <a:xfrm>
              <a:off x="4262650" y="2582138"/>
              <a:ext cx="444189" cy="460754"/>
            </a:xfrm>
            <a:custGeom>
              <a:rect b="b" l="l" r="r" t="t"/>
              <a:pathLst>
                <a:path extrusionOk="0" h="8817" w="8500">
                  <a:moveTo>
                    <a:pt x="919" y="0"/>
                  </a:moveTo>
                  <a:lnTo>
                    <a:pt x="832" y="49"/>
                  </a:lnTo>
                  <a:cubicBezTo>
                    <a:pt x="616" y="164"/>
                    <a:pt x="115" y="449"/>
                    <a:pt x="60" y="623"/>
                  </a:cubicBezTo>
                  <a:cubicBezTo>
                    <a:pt x="39" y="683"/>
                    <a:pt x="0" y="800"/>
                    <a:pt x="2971" y="8274"/>
                  </a:cubicBezTo>
                  <a:cubicBezTo>
                    <a:pt x="3100" y="8604"/>
                    <a:pt x="3421" y="8816"/>
                    <a:pt x="3771" y="8816"/>
                  </a:cubicBezTo>
                  <a:lnTo>
                    <a:pt x="3806" y="8816"/>
                  </a:lnTo>
                  <a:lnTo>
                    <a:pt x="8190" y="8632"/>
                  </a:lnTo>
                  <a:lnTo>
                    <a:pt x="8183" y="8434"/>
                  </a:lnTo>
                  <a:lnTo>
                    <a:pt x="3800" y="8618"/>
                  </a:lnTo>
                  <a:cubicBezTo>
                    <a:pt x="3789" y="8619"/>
                    <a:pt x="3778" y="8619"/>
                    <a:pt x="3768" y="8619"/>
                  </a:cubicBezTo>
                  <a:cubicBezTo>
                    <a:pt x="3492" y="8619"/>
                    <a:pt x="3253" y="8452"/>
                    <a:pt x="3156" y="8201"/>
                  </a:cubicBezTo>
                  <a:cubicBezTo>
                    <a:pt x="1427" y="3851"/>
                    <a:pt x="324" y="992"/>
                    <a:pt x="254" y="675"/>
                  </a:cubicBezTo>
                  <a:cubicBezTo>
                    <a:pt x="310" y="595"/>
                    <a:pt x="574" y="418"/>
                    <a:pt x="835" y="272"/>
                  </a:cubicBezTo>
                  <a:lnTo>
                    <a:pt x="3782" y="6022"/>
                  </a:lnTo>
                  <a:cubicBezTo>
                    <a:pt x="3930" y="6309"/>
                    <a:pt x="4227" y="6490"/>
                    <a:pt x="4545" y="6490"/>
                  </a:cubicBezTo>
                  <a:cubicBezTo>
                    <a:pt x="4556" y="6490"/>
                    <a:pt x="4567" y="6490"/>
                    <a:pt x="4579" y="6489"/>
                  </a:cubicBezTo>
                  <a:lnTo>
                    <a:pt x="8500" y="6350"/>
                  </a:lnTo>
                  <a:lnTo>
                    <a:pt x="8493" y="6155"/>
                  </a:lnTo>
                  <a:lnTo>
                    <a:pt x="4572" y="6291"/>
                  </a:lnTo>
                  <a:cubicBezTo>
                    <a:pt x="4558" y="6291"/>
                    <a:pt x="4545" y="6292"/>
                    <a:pt x="4532" y="6292"/>
                  </a:cubicBezTo>
                  <a:cubicBezTo>
                    <a:pt x="4293" y="6292"/>
                    <a:pt x="4068" y="6147"/>
                    <a:pt x="3959" y="5932"/>
                  </a:cubicBezTo>
                  <a:lnTo>
                    <a:pt x="919"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88"/>
            <p:cNvSpPr/>
            <p:nvPr/>
          </p:nvSpPr>
          <p:spPr>
            <a:xfrm>
              <a:off x="4289929" y="2623579"/>
              <a:ext cx="35117" cy="20589"/>
            </a:xfrm>
            <a:custGeom>
              <a:rect b="b" l="l" r="r" t="t"/>
              <a:pathLst>
                <a:path extrusionOk="0" h="394" w="672">
                  <a:moveTo>
                    <a:pt x="616" y="1"/>
                  </a:moveTo>
                  <a:lnTo>
                    <a:pt x="0" y="255"/>
                  </a:lnTo>
                  <a:lnTo>
                    <a:pt x="60" y="394"/>
                  </a:lnTo>
                  <a:lnTo>
                    <a:pt x="672" y="140"/>
                  </a:lnTo>
                  <a:lnTo>
                    <a:pt x="616"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88"/>
            <p:cNvSpPr/>
            <p:nvPr/>
          </p:nvSpPr>
          <p:spPr>
            <a:xfrm>
              <a:off x="4644285" y="2689893"/>
              <a:ext cx="130539" cy="176839"/>
            </a:xfrm>
            <a:custGeom>
              <a:rect b="b" l="l" r="r" t="t"/>
              <a:pathLst>
                <a:path extrusionOk="0" h="3384" w="2498">
                  <a:moveTo>
                    <a:pt x="1935" y="0"/>
                  </a:moveTo>
                  <a:cubicBezTo>
                    <a:pt x="1739" y="0"/>
                    <a:pt x="1499" y="58"/>
                    <a:pt x="1245" y="182"/>
                  </a:cubicBezTo>
                  <a:cubicBezTo>
                    <a:pt x="539" y="527"/>
                    <a:pt x="167" y="1397"/>
                    <a:pt x="163" y="1648"/>
                  </a:cubicBezTo>
                  <a:cubicBezTo>
                    <a:pt x="156" y="1894"/>
                    <a:pt x="0" y="3383"/>
                    <a:pt x="0" y="3383"/>
                  </a:cubicBezTo>
                  <a:lnTo>
                    <a:pt x="2042" y="3151"/>
                  </a:lnTo>
                  <a:cubicBezTo>
                    <a:pt x="2042" y="3151"/>
                    <a:pt x="1952" y="1685"/>
                    <a:pt x="2008" y="1306"/>
                  </a:cubicBezTo>
                  <a:cubicBezTo>
                    <a:pt x="2067" y="927"/>
                    <a:pt x="2411" y="495"/>
                    <a:pt x="2411" y="495"/>
                  </a:cubicBezTo>
                  <a:cubicBezTo>
                    <a:pt x="2498" y="182"/>
                    <a:pt x="2284" y="0"/>
                    <a:pt x="19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88"/>
            <p:cNvSpPr/>
            <p:nvPr/>
          </p:nvSpPr>
          <p:spPr>
            <a:xfrm>
              <a:off x="4638432" y="2684615"/>
              <a:ext cx="139684" cy="187918"/>
            </a:xfrm>
            <a:custGeom>
              <a:rect b="b" l="l" r="r" t="t"/>
              <a:pathLst>
                <a:path extrusionOk="0" h="3596" w="2673">
                  <a:moveTo>
                    <a:pt x="2043" y="200"/>
                  </a:moveTo>
                  <a:cubicBezTo>
                    <a:pt x="2189" y="200"/>
                    <a:pt x="2297" y="235"/>
                    <a:pt x="2363" y="287"/>
                  </a:cubicBezTo>
                  <a:cubicBezTo>
                    <a:pt x="2436" y="350"/>
                    <a:pt x="2457" y="437"/>
                    <a:pt x="2429" y="554"/>
                  </a:cubicBezTo>
                  <a:cubicBezTo>
                    <a:pt x="2363" y="642"/>
                    <a:pt x="2075" y="1031"/>
                    <a:pt x="2022" y="1394"/>
                  </a:cubicBezTo>
                  <a:cubicBezTo>
                    <a:pt x="1970" y="1728"/>
                    <a:pt x="2029" y="2830"/>
                    <a:pt x="2046" y="3164"/>
                  </a:cubicBezTo>
                  <a:lnTo>
                    <a:pt x="223" y="3369"/>
                  </a:lnTo>
                  <a:cubicBezTo>
                    <a:pt x="262" y="3008"/>
                    <a:pt x="369" y="1961"/>
                    <a:pt x="373" y="1749"/>
                  </a:cubicBezTo>
                  <a:cubicBezTo>
                    <a:pt x="379" y="1522"/>
                    <a:pt x="742" y="694"/>
                    <a:pt x="1399" y="371"/>
                  </a:cubicBezTo>
                  <a:cubicBezTo>
                    <a:pt x="1649" y="249"/>
                    <a:pt x="1872" y="200"/>
                    <a:pt x="2043" y="200"/>
                  </a:cubicBezTo>
                  <a:close/>
                  <a:moveTo>
                    <a:pt x="2049" y="0"/>
                  </a:moveTo>
                  <a:cubicBezTo>
                    <a:pt x="1831" y="0"/>
                    <a:pt x="1574" y="65"/>
                    <a:pt x="1312" y="193"/>
                  </a:cubicBezTo>
                  <a:cubicBezTo>
                    <a:pt x="578" y="551"/>
                    <a:pt x="182" y="1442"/>
                    <a:pt x="175" y="1744"/>
                  </a:cubicBezTo>
                  <a:cubicBezTo>
                    <a:pt x="167" y="1985"/>
                    <a:pt x="15" y="3456"/>
                    <a:pt x="15" y="3474"/>
                  </a:cubicBezTo>
                  <a:lnTo>
                    <a:pt x="0" y="3596"/>
                  </a:lnTo>
                  <a:lnTo>
                    <a:pt x="2258" y="3342"/>
                  </a:lnTo>
                  <a:lnTo>
                    <a:pt x="2252" y="3247"/>
                  </a:lnTo>
                  <a:cubicBezTo>
                    <a:pt x="2252" y="3231"/>
                    <a:pt x="2161" y="1786"/>
                    <a:pt x="2216" y="1425"/>
                  </a:cubicBezTo>
                  <a:cubicBezTo>
                    <a:pt x="2269" y="1073"/>
                    <a:pt x="2596" y="666"/>
                    <a:pt x="2600" y="659"/>
                  </a:cubicBezTo>
                  <a:lnTo>
                    <a:pt x="2617" y="625"/>
                  </a:lnTo>
                  <a:cubicBezTo>
                    <a:pt x="2672" y="423"/>
                    <a:pt x="2627" y="249"/>
                    <a:pt x="2488" y="134"/>
                  </a:cubicBezTo>
                  <a:cubicBezTo>
                    <a:pt x="2381" y="44"/>
                    <a:pt x="2228" y="0"/>
                    <a:pt x="2049"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88"/>
            <p:cNvSpPr/>
            <p:nvPr/>
          </p:nvSpPr>
          <p:spPr>
            <a:xfrm>
              <a:off x="4655206" y="2758507"/>
              <a:ext cx="90196" cy="95109"/>
            </a:xfrm>
            <a:custGeom>
              <a:rect b="b" l="l" r="r" t="t"/>
              <a:pathLst>
                <a:path extrusionOk="0" h="1820" w="1726">
                  <a:moveTo>
                    <a:pt x="640" y="1"/>
                  </a:moveTo>
                  <a:cubicBezTo>
                    <a:pt x="577" y="1"/>
                    <a:pt x="532" y="4"/>
                    <a:pt x="514" y="21"/>
                  </a:cubicBezTo>
                  <a:cubicBezTo>
                    <a:pt x="490" y="42"/>
                    <a:pt x="455" y="87"/>
                    <a:pt x="418" y="142"/>
                  </a:cubicBezTo>
                  <a:cubicBezTo>
                    <a:pt x="334" y="261"/>
                    <a:pt x="215" y="428"/>
                    <a:pt x="38" y="553"/>
                  </a:cubicBezTo>
                  <a:cubicBezTo>
                    <a:pt x="28" y="672"/>
                    <a:pt x="13" y="825"/>
                    <a:pt x="0" y="988"/>
                  </a:cubicBezTo>
                  <a:cubicBezTo>
                    <a:pt x="195" y="943"/>
                    <a:pt x="448" y="891"/>
                    <a:pt x="647" y="852"/>
                  </a:cubicBezTo>
                  <a:cubicBezTo>
                    <a:pt x="1019" y="786"/>
                    <a:pt x="1190" y="717"/>
                    <a:pt x="1190" y="717"/>
                  </a:cubicBezTo>
                  <a:lnTo>
                    <a:pt x="1190" y="717"/>
                  </a:lnTo>
                  <a:lnTo>
                    <a:pt x="1127" y="1820"/>
                  </a:lnTo>
                  <a:lnTo>
                    <a:pt x="1725" y="1750"/>
                  </a:lnTo>
                  <a:cubicBezTo>
                    <a:pt x="1712" y="1462"/>
                    <a:pt x="1666" y="602"/>
                    <a:pt x="1683" y="157"/>
                  </a:cubicBezTo>
                  <a:lnTo>
                    <a:pt x="1683" y="157"/>
                  </a:lnTo>
                  <a:cubicBezTo>
                    <a:pt x="1656" y="160"/>
                    <a:pt x="1624" y="163"/>
                    <a:pt x="1597" y="163"/>
                  </a:cubicBezTo>
                  <a:cubicBezTo>
                    <a:pt x="1555" y="163"/>
                    <a:pt x="1513" y="157"/>
                    <a:pt x="1478" y="147"/>
                  </a:cubicBezTo>
                  <a:cubicBezTo>
                    <a:pt x="1207" y="66"/>
                    <a:pt x="835" y="1"/>
                    <a:pt x="640" y="1"/>
                  </a:cubicBezTo>
                  <a:close/>
                </a:path>
              </a:pathLst>
            </a:custGeom>
            <a:solidFill>
              <a:srgbClr val="FFC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88"/>
            <p:cNvSpPr/>
            <p:nvPr/>
          </p:nvSpPr>
          <p:spPr>
            <a:xfrm>
              <a:off x="4649719" y="2765562"/>
              <a:ext cx="101275" cy="92966"/>
            </a:xfrm>
            <a:custGeom>
              <a:rect b="b" l="l" r="r" t="t"/>
              <a:pathLst>
                <a:path extrusionOk="0" h="1779" w="1938">
                  <a:moveTo>
                    <a:pt x="143" y="418"/>
                  </a:moveTo>
                  <a:lnTo>
                    <a:pt x="143" y="418"/>
                  </a:lnTo>
                  <a:cubicBezTo>
                    <a:pt x="112" y="439"/>
                    <a:pt x="73" y="463"/>
                    <a:pt x="38" y="481"/>
                  </a:cubicBezTo>
                  <a:cubicBezTo>
                    <a:pt x="28" y="596"/>
                    <a:pt x="14" y="731"/>
                    <a:pt x="1" y="874"/>
                  </a:cubicBezTo>
                  <a:cubicBezTo>
                    <a:pt x="35" y="868"/>
                    <a:pt x="67" y="860"/>
                    <a:pt x="105" y="853"/>
                  </a:cubicBezTo>
                  <a:cubicBezTo>
                    <a:pt x="118" y="690"/>
                    <a:pt x="133" y="537"/>
                    <a:pt x="143" y="418"/>
                  </a:cubicBezTo>
                  <a:close/>
                  <a:moveTo>
                    <a:pt x="1889" y="1"/>
                  </a:moveTo>
                  <a:cubicBezTo>
                    <a:pt x="1854" y="12"/>
                    <a:pt x="1823" y="18"/>
                    <a:pt x="1788" y="22"/>
                  </a:cubicBezTo>
                  <a:cubicBezTo>
                    <a:pt x="1771" y="467"/>
                    <a:pt x="1817" y="1327"/>
                    <a:pt x="1830" y="1615"/>
                  </a:cubicBezTo>
                  <a:lnTo>
                    <a:pt x="1232" y="1685"/>
                  </a:lnTo>
                  <a:lnTo>
                    <a:pt x="1225" y="1772"/>
                  </a:lnTo>
                  <a:cubicBezTo>
                    <a:pt x="1225" y="1772"/>
                    <a:pt x="1242" y="1775"/>
                    <a:pt x="1270" y="1779"/>
                  </a:cubicBezTo>
                  <a:lnTo>
                    <a:pt x="1938" y="1703"/>
                  </a:lnTo>
                  <a:cubicBezTo>
                    <a:pt x="1938" y="1703"/>
                    <a:pt x="1862" y="516"/>
                    <a:pt x="1889" y="1"/>
                  </a:cubicBezTo>
                  <a:close/>
                </a:path>
              </a:pathLst>
            </a:custGeom>
            <a:solidFill>
              <a:srgbClr val="2A2B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88"/>
            <p:cNvSpPr/>
            <p:nvPr/>
          </p:nvSpPr>
          <p:spPr>
            <a:xfrm>
              <a:off x="4554245" y="2560190"/>
              <a:ext cx="301630" cy="232598"/>
            </a:xfrm>
            <a:custGeom>
              <a:rect b="b" l="l" r="r" t="t"/>
              <a:pathLst>
                <a:path extrusionOk="0" h="4451" w="5772">
                  <a:moveTo>
                    <a:pt x="2557" y="0"/>
                  </a:moveTo>
                  <a:cubicBezTo>
                    <a:pt x="1963" y="0"/>
                    <a:pt x="1410" y="263"/>
                    <a:pt x="1104" y="897"/>
                  </a:cubicBezTo>
                  <a:cubicBezTo>
                    <a:pt x="919" y="1283"/>
                    <a:pt x="801" y="1537"/>
                    <a:pt x="752" y="1760"/>
                  </a:cubicBezTo>
                  <a:cubicBezTo>
                    <a:pt x="588" y="1861"/>
                    <a:pt x="164" y="2126"/>
                    <a:pt x="77" y="2198"/>
                  </a:cubicBezTo>
                  <a:cubicBezTo>
                    <a:pt x="1" y="2264"/>
                    <a:pt x="279" y="2460"/>
                    <a:pt x="429" y="2553"/>
                  </a:cubicBezTo>
                  <a:cubicBezTo>
                    <a:pt x="137" y="3266"/>
                    <a:pt x="182" y="4021"/>
                    <a:pt x="265" y="4192"/>
                  </a:cubicBezTo>
                  <a:cubicBezTo>
                    <a:pt x="361" y="4383"/>
                    <a:pt x="697" y="4450"/>
                    <a:pt x="1049" y="4450"/>
                  </a:cubicBezTo>
                  <a:cubicBezTo>
                    <a:pt x="1236" y="4450"/>
                    <a:pt x="1428" y="4431"/>
                    <a:pt x="1590" y="4401"/>
                  </a:cubicBezTo>
                  <a:cubicBezTo>
                    <a:pt x="2061" y="4317"/>
                    <a:pt x="2248" y="3865"/>
                    <a:pt x="2377" y="3743"/>
                  </a:cubicBezTo>
                  <a:cubicBezTo>
                    <a:pt x="2412" y="3710"/>
                    <a:pt x="2488" y="3697"/>
                    <a:pt x="2583" y="3697"/>
                  </a:cubicBezTo>
                  <a:cubicBezTo>
                    <a:pt x="2845" y="3697"/>
                    <a:pt x="3262" y="3794"/>
                    <a:pt x="3438" y="3847"/>
                  </a:cubicBezTo>
                  <a:cubicBezTo>
                    <a:pt x="3465" y="3855"/>
                    <a:pt x="3497" y="3859"/>
                    <a:pt x="3531" y="3859"/>
                  </a:cubicBezTo>
                  <a:cubicBezTo>
                    <a:pt x="3800" y="3859"/>
                    <a:pt x="4266" y="3624"/>
                    <a:pt x="4562" y="3232"/>
                  </a:cubicBezTo>
                  <a:cubicBezTo>
                    <a:pt x="5772" y="1637"/>
                    <a:pt x="4038" y="0"/>
                    <a:pt x="25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88"/>
            <p:cNvSpPr/>
            <p:nvPr/>
          </p:nvSpPr>
          <p:spPr>
            <a:xfrm>
              <a:off x="4552260" y="2555017"/>
              <a:ext cx="273673" cy="242997"/>
            </a:xfrm>
            <a:custGeom>
              <a:rect b="b" l="l" r="r" t="t"/>
              <a:pathLst>
                <a:path extrusionOk="0" h="4650" w="5237">
                  <a:moveTo>
                    <a:pt x="2596" y="200"/>
                  </a:moveTo>
                  <a:cubicBezTo>
                    <a:pt x="3441" y="200"/>
                    <a:pt x="4360" y="756"/>
                    <a:pt x="4732" y="1501"/>
                  </a:cubicBezTo>
                  <a:cubicBezTo>
                    <a:pt x="4938" y="1911"/>
                    <a:pt x="5070" y="2551"/>
                    <a:pt x="4523" y="3272"/>
                  </a:cubicBezTo>
                  <a:cubicBezTo>
                    <a:pt x="4239" y="3647"/>
                    <a:pt x="3795" y="3861"/>
                    <a:pt x="3571" y="3861"/>
                  </a:cubicBezTo>
                  <a:cubicBezTo>
                    <a:pt x="3546" y="3861"/>
                    <a:pt x="3523" y="3858"/>
                    <a:pt x="3504" y="3853"/>
                  </a:cubicBezTo>
                  <a:cubicBezTo>
                    <a:pt x="3497" y="3850"/>
                    <a:pt x="2986" y="3698"/>
                    <a:pt x="2634" y="3698"/>
                  </a:cubicBezTo>
                  <a:cubicBezTo>
                    <a:pt x="2509" y="3698"/>
                    <a:pt x="2404" y="3717"/>
                    <a:pt x="2349" y="3769"/>
                  </a:cubicBezTo>
                  <a:cubicBezTo>
                    <a:pt x="2311" y="3807"/>
                    <a:pt x="2272" y="3859"/>
                    <a:pt x="2227" y="3922"/>
                  </a:cubicBezTo>
                  <a:cubicBezTo>
                    <a:pt x="2099" y="4103"/>
                    <a:pt x="1924" y="4346"/>
                    <a:pt x="1611" y="4402"/>
                  </a:cubicBezTo>
                  <a:cubicBezTo>
                    <a:pt x="1443" y="4433"/>
                    <a:pt x="1263" y="4449"/>
                    <a:pt x="1094" y="4449"/>
                  </a:cubicBezTo>
                  <a:cubicBezTo>
                    <a:pt x="756" y="4449"/>
                    <a:pt x="460" y="4385"/>
                    <a:pt x="390" y="4245"/>
                  </a:cubicBezTo>
                  <a:cubicBezTo>
                    <a:pt x="331" y="4124"/>
                    <a:pt x="268" y="3404"/>
                    <a:pt x="561" y="2690"/>
                  </a:cubicBezTo>
                  <a:lnTo>
                    <a:pt x="592" y="2614"/>
                  </a:lnTo>
                  <a:lnTo>
                    <a:pt x="519" y="2569"/>
                  </a:lnTo>
                  <a:cubicBezTo>
                    <a:pt x="345" y="2457"/>
                    <a:pt x="258" y="2381"/>
                    <a:pt x="220" y="2342"/>
                  </a:cubicBezTo>
                  <a:cubicBezTo>
                    <a:pt x="317" y="2273"/>
                    <a:pt x="543" y="2127"/>
                    <a:pt x="843" y="1942"/>
                  </a:cubicBezTo>
                  <a:lnTo>
                    <a:pt x="877" y="1921"/>
                  </a:lnTo>
                  <a:lnTo>
                    <a:pt x="888" y="1880"/>
                  </a:lnTo>
                  <a:cubicBezTo>
                    <a:pt x="933" y="1668"/>
                    <a:pt x="1047" y="1420"/>
                    <a:pt x="1232" y="1038"/>
                  </a:cubicBezTo>
                  <a:cubicBezTo>
                    <a:pt x="1493" y="502"/>
                    <a:pt x="1973" y="203"/>
                    <a:pt x="2582" y="200"/>
                  </a:cubicBezTo>
                  <a:close/>
                  <a:moveTo>
                    <a:pt x="2582" y="1"/>
                  </a:moveTo>
                  <a:cubicBezTo>
                    <a:pt x="1890" y="4"/>
                    <a:pt x="1347" y="346"/>
                    <a:pt x="1055" y="954"/>
                  </a:cubicBezTo>
                  <a:cubicBezTo>
                    <a:pt x="874" y="1323"/>
                    <a:pt x="759" y="1573"/>
                    <a:pt x="703" y="1796"/>
                  </a:cubicBezTo>
                  <a:cubicBezTo>
                    <a:pt x="480" y="1936"/>
                    <a:pt x="136" y="2151"/>
                    <a:pt x="53" y="2220"/>
                  </a:cubicBezTo>
                  <a:cubicBezTo>
                    <a:pt x="18" y="2252"/>
                    <a:pt x="0" y="2294"/>
                    <a:pt x="4" y="2336"/>
                  </a:cubicBezTo>
                  <a:cubicBezTo>
                    <a:pt x="8" y="2381"/>
                    <a:pt x="14" y="2471"/>
                    <a:pt x="345" y="2690"/>
                  </a:cubicBezTo>
                  <a:cubicBezTo>
                    <a:pt x="80" y="3394"/>
                    <a:pt x="119" y="4138"/>
                    <a:pt x="212" y="4333"/>
                  </a:cubicBezTo>
                  <a:cubicBezTo>
                    <a:pt x="334" y="4576"/>
                    <a:pt x="718" y="4649"/>
                    <a:pt x="1086" y="4649"/>
                  </a:cubicBezTo>
                  <a:cubicBezTo>
                    <a:pt x="1294" y="4649"/>
                    <a:pt x="1497" y="4625"/>
                    <a:pt x="1646" y="4597"/>
                  </a:cubicBezTo>
                  <a:cubicBezTo>
                    <a:pt x="2043" y="4527"/>
                    <a:pt x="2258" y="4221"/>
                    <a:pt x="2388" y="4036"/>
                  </a:cubicBezTo>
                  <a:cubicBezTo>
                    <a:pt x="2425" y="3981"/>
                    <a:pt x="2460" y="3936"/>
                    <a:pt x="2484" y="3915"/>
                  </a:cubicBezTo>
                  <a:cubicBezTo>
                    <a:pt x="2504" y="3900"/>
                    <a:pt x="2548" y="3894"/>
                    <a:pt x="2610" y="3894"/>
                  </a:cubicBezTo>
                  <a:cubicBezTo>
                    <a:pt x="2806" y="3894"/>
                    <a:pt x="3175" y="3961"/>
                    <a:pt x="3448" y="4041"/>
                  </a:cubicBezTo>
                  <a:cubicBezTo>
                    <a:pt x="3484" y="4051"/>
                    <a:pt x="3524" y="4056"/>
                    <a:pt x="3568" y="4056"/>
                  </a:cubicBezTo>
                  <a:cubicBezTo>
                    <a:pt x="3877" y="4056"/>
                    <a:pt x="4366" y="3807"/>
                    <a:pt x="4680" y="3389"/>
                  </a:cubicBezTo>
                  <a:cubicBezTo>
                    <a:pt x="5153" y="2767"/>
                    <a:pt x="5237" y="2064"/>
                    <a:pt x="4909" y="1410"/>
                  </a:cubicBezTo>
                  <a:cubicBezTo>
                    <a:pt x="4506" y="606"/>
                    <a:pt x="3511" y="1"/>
                    <a:pt x="2596"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8"/>
            <p:cNvSpPr/>
            <p:nvPr/>
          </p:nvSpPr>
          <p:spPr>
            <a:xfrm>
              <a:off x="4588056" y="2717747"/>
              <a:ext cx="162939" cy="69868"/>
            </a:xfrm>
            <a:custGeom>
              <a:rect b="b" l="l" r="r" t="t"/>
              <a:pathLst>
                <a:path extrusionOk="0" h="1337" w="3118">
                  <a:moveTo>
                    <a:pt x="2234" y="1"/>
                  </a:moveTo>
                  <a:cubicBezTo>
                    <a:pt x="2234" y="1"/>
                    <a:pt x="2269" y="171"/>
                    <a:pt x="1932" y="307"/>
                  </a:cubicBezTo>
                  <a:cubicBezTo>
                    <a:pt x="1591" y="442"/>
                    <a:pt x="1521" y="342"/>
                    <a:pt x="1420" y="582"/>
                  </a:cubicBezTo>
                  <a:cubicBezTo>
                    <a:pt x="1319" y="818"/>
                    <a:pt x="1215" y="1089"/>
                    <a:pt x="742" y="1191"/>
                  </a:cubicBezTo>
                  <a:cubicBezTo>
                    <a:pt x="508" y="1243"/>
                    <a:pt x="227" y="1274"/>
                    <a:pt x="1" y="1295"/>
                  </a:cubicBezTo>
                  <a:cubicBezTo>
                    <a:pt x="116" y="1323"/>
                    <a:pt x="258" y="1337"/>
                    <a:pt x="412" y="1337"/>
                  </a:cubicBezTo>
                  <a:cubicBezTo>
                    <a:pt x="579" y="1337"/>
                    <a:pt x="759" y="1319"/>
                    <a:pt x="926" y="1288"/>
                  </a:cubicBezTo>
                  <a:cubicBezTo>
                    <a:pt x="1239" y="1232"/>
                    <a:pt x="1414" y="989"/>
                    <a:pt x="1542" y="808"/>
                  </a:cubicBezTo>
                  <a:cubicBezTo>
                    <a:pt x="1587" y="745"/>
                    <a:pt x="1626" y="693"/>
                    <a:pt x="1664" y="655"/>
                  </a:cubicBezTo>
                  <a:cubicBezTo>
                    <a:pt x="1719" y="603"/>
                    <a:pt x="1824" y="585"/>
                    <a:pt x="1949" y="585"/>
                  </a:cubicBezTo>
                  <a:cubicBezTo>
                    <a:pt x="2300" y="585"/>
                    <a:pt x="2812" y="735"/>
                    <a:pt x="2819" y="739"/>
                  </a:cubicBezTo>
                  <a:cubicBezTo>
                    <a:pt x="2840" y="742"/>
                    <a:pt x="2861" y="745"/>
                    <a:pt x="2888" y="745"/>
                  </a:cubicBezTo>
                  <a:cubicBezTo>
                    <a:pt x="2923" y="745"/>
                    <a:pt x="2965" y="742"/>
                    <a:pt x="3007" y="731"/>
                  </a:cubicBezTo>
                  <a:cubicBezTo>
                    <a:pt x="3101" y="488"/>
                    <a:pt x="3118" y="206"/>
                    <a:pt x="3118" y="206"/>
                  </a:cubicBezTo>
                  <a:lnTo>
                    <a:pt x="2234" y="1"/>
                  </a:lnTo>
                  <a:close/>
                </a:path>
              </a:pathLst>
            </a:custGeom>
            <a:solidFill>
              <a:srgbClr val="FFC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88"/>
            <p:cNvSpPr/>
            <p:nvPr/>
          </p:nvSpPr>
          <p:spPr>
            <a:xfrm>
              <a:off x="4575723" y="2748317"/>
              <a:ext cx="169471" cy="44419"/>
            </a:xfrm>
            <a:custGeom>
              <a:rect b="b" l="l" r="r" t="t"/>
              <a:pathLst>
                <a:path extrusionOk="0" h="850" w="3243">
                  <a:moveTo>
                    <a:pt x="2185" y="0"/>
                  </a:moveTo>
                  <a:cubicBezTo>
                    <a:pt x="2060" y="0"/>
                    <a:pt x="1955" y="18"/>
                    <a:pt x="1900" y="70"/>
                  </a:cubicBezTo>
                  <a:cubicBezTo>
                    <a:pt x="1862" y="108"/>
                    <a:pt x="1823" y="160"/>
                    <a:pt x="1778" y="223"/>
                  </a:cubicBezTo>
                  <a:cubicBezTo>
                    <a:pt x="1650" y="404"/>
                    <a:pt x="1475" y="647"/>
                    <a:pt x="1162" y="703"/>
                  </a:cubicBezTo>
                  <a:cubicBezTo>
                    <a:pt x="995" y="734"/>
                    <a:pt x="815" y="752"/>
                    <a:pt x="648" y="752"/>
                  </a:cubicBezTo>
                  <a:cubicBezTo>
                    <a:pt x="494" y="752"/>
                    <a:pt x="352" y="738"/>
                    <a:pt x="237" y="710"/>
                  </a:cubicBezTo>
                  <a:cubicBezTo>
                    <a:pt x="147" y="721"/>
                    <a:pt x="66" y="727"/>
                    <a:pt x="0" y="731"/>
                  </a:cubicBezTo>
                  <a:cubicBezTo>
                    <a:pt x="153" y="818"/>
                    <a:pt x="394" y="849"/>
                    <a:pt x="644" y="849"/>
                  </a:cubicBezTo>
                  <a:cubicBezTo>
                    <a:pt x="828" y="849"/>
                    <a:pt x="1020" y="832"/>
                    <a:pt x="1179" y="801"/>
                  </a:cubicBezTo>
                  <a:cubicBezTo>
                    <a:pt x="1650" y="717"/>
                    <a:pt x="1837" y="265"/>
                    <a:pt x="1966" y="143"/>
                  </a:cubicBezTo>
                  <a:cubicBezTo>
                    <a:pt x="2001" y="108"/>
                    <a:pt x="2077" y="98"/>
                    <a:pt x="2171" y="98"/>
                  </a:cubicBezTo>
                  <a:cubicBezTo>
                    <a:pt x="2432" y="98"/>
                    <a:pt x="2849" y="196"/>
                    <a:pt x="3027" y="247"/>
                  </a:cubicBezTo>
                  <a:cubicBezTo>
                    <a:pt x="3052" y="254"/>
                    <a:pt x="3079" y="258"/>
                    <a:pt x="3111" y="258"/>
                  </a:cubicBezTo>
                  <a:cubicBezTo>
                    <a:pt x="3135" y="258"/>
                    <a:pt x="3166" y="254"/>
                    <a:pt x="3198" y="251"/>
                  </a:cubicBezTo>
                  <a:cubicBezTo>
                    <a:pt x="3215" y="216"/>
                    <a:pt x="3229" y="181"/>
                    <a:pt x="3243" y="146"/>
                  </a:cubicBezTo>
                  <a:lnTo>
                    <a:pt x="3243" y="146"/>
                  </a:lnTo>
                  <a:cubicBezTo>
                    <a:pt x="3201" y="157"/>
                    <a:pt x="3159" y="160"/>
                    <a:pt x="3124" y="160"/>
                  </a:cubicBezTo>
                  <a:cubicBezTo>
                    <a:pt x="3097" y="160"/>
                    <a:pt x="3076" y="157"/>
                    <a:pt x="3055" y="154"/>
                  </a:cubicBezTo>
                  <a:cubicBezTo>
                    <a:pt x="3048" y="150"/>
                    <a:pt x="2536" y="0"/>
                    <a:pt x="2185" y="0"/>
                  </a:cubicBezTo>
                  <a:close/>
                </a:path>
              </a:pathLst>
            </a:custGeom>
            <a:solidFill>
              <a:srgbClr val="2A2B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88"/>
            <p:cNvSpPr/>
            <p:nvPr/>
          </p:nvSpPr>
          <p:spPr>
            <a:xfrm>
              <a:off x="4608279" y="2651014"/>
              <a:ext cx="13639" cy="18656"/>
            </a:xfrm>
            <a:custGeom>
              <a:rect b="b" l="l" r="r" t="t"/>
              <a:pathLst>
                <a:path extrusionOk="0" h="357" w="261">
                  <a:moveTo>
                    <a:pt x="189" y="0"/>
                  </a:moveTo>
                  <a:cubicBezTo>
                    <a:pt x="143" y="0"/>
                    <a:pt x="82" y="56"/>
                    <a:pt x="45" y="140"/>
                  </a:cubicBezTo>
                  <a:cubicBezTo>
                    <a:pt x="0" y="234"/>
                    <a:pt x="4" y="328"/>
                    <a:pt x="52" y="352"/>
                  </a:cubicBezTo>
                  <a:cubicBezTo>
                    <a:pt x="59" y="355"/>
                    <a:pt x="66" y="357"/>
                    <a:pt x="73" y="357"/>
                  </a:cubicBezTo>
                  <a:cubicBezTo>
                    <a:pt x="120" y="357"/>
                    <a:pt x="180" y="301"/>
                    <a:pt x="219" y="216"/>
                  </a:cubicBezTo>
                  <a:cubicBezTo>
                    <a:pt x="261" y="123"/>
                    <a:pt x="258" y="28"/>
                    <a:pt x="209" y="4"/>
                  </a:cubicBezTo>
                  <a:cubicBezTo>
                    <a:pt x="203" y="1"/>
                    <a:pt x="196" y="0"/>
                    <a:pt x="189"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88"/>
            <p:cNvSpPr/>
            <p:nvPr/>
          </p:nvSpPr>
          <p:spPr>
            <a:xfrm>
              <a:off x="4614603" y="2626087"/>
              <a:ext cx="18238" cy="18290"/>
            </a:xfrm>
            <a:custGeom>
              <a:rect b="b" l="l" r="r" t="t"/>
              <a:pathLst>
                <a:path extrusionOk="0" h="350" w="349">
                  <a:moveTo>
                    <a:pt x="152" y="1"/>
                  </a:moveTo>
                  <a:cubicBezTo>
                    <a:pt x="99" y="1"/>
                    <a:pt x="49" y="28"/>
                    <a:pt x="26" y="50"/>
                  </a:cubicBezTo>
                  <a:cubicBezTo>
                    <a:pt x="5" y="67"/>
                    <a:pt x="0" y="99"/>
                    <a:pt x="21" y="120"/>
                  </a:cubicBezTo>
                  <a:cubicBezTo>
                    <a:pt x="30" y="131"/>
                    <a:pt x="43" y="136"/>
                    <a:pt x="57" y="136"/>
                  </a:cubicBezTo>
                  <a:cubicBezTo>
                    <a:pt x="69" y="136"/>
                    <a:pt x="81" y="131"/>
                    <a:pt x="91" y="123"/>
                  </a:cubicBezTo>
                  <a:cubicBezTo>
                    <a:pt x="91" y="123"/>
                    <a:pt x="120" y="99"/>
                    <a:pt x="148" y="99"/>
                  </a:cubicBezTo>
                  <a:cubicBezTo>
                    <a:pt x="153" y="99"/>
                    <a:pt x="159" y="100"/>
                    <a:pt x="164" y="102"/>
                  </a:cubicBezTo>
                  <a:cubicBezTo>
                    <a:pt x="182" y="109"/>
                    <a:pt x="227" y="144"/>
                    <a:pt x="244" y="304"/>
                  </a:cubicBezTo>
                  <a:cubicBezTo>
                    <a:pt x="248" y="332"/>
                    <a:pt x="268" y="349"/>
                    <a:pt x="297" y="349"/>
                  </a:cubicBezTo>
                  <a:lnTo>
                    <a:pt x="300" y="349"/>
                  </a:lnTo>
                  <a:cubicBezTo>
                    <a:pt x="328" y="346"/>
                    <a:pt x="349" y="322"/>
                    <a:pt x="345" y="293"/>
                  </a:cubicBezTo>
                  <a:cubicBezTo>
                    <a:pt x="324" y="134"/>
                    <a:pt x="276" y="40"/>
                    <a:pt x="199" y="9"/>
                  </a:cubicBezTo>
                  <a:cubicBezTo>
                    <a:pt x="183" y="3"/>
                    <a:pt x="167" y="1"/>
                    <a:pt x="152"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88"/>
            <p:cNvSpPr/>
            <p:nvPr/>
          </p:nvSpPr>
          <p:spPr>
            <a:xfrm>
              <a:off x="4571543" y="2711058"/>
              <a:ext cx="23882" cy="15102"/>
            </a:xfrm>
            <a:custGeom>
              <a:rect b="b" l="l" r="r" t="t"/>
              <a:pathLst>
                <a:path extrusionOk="0" h="289" w="457">
                  <a:moveTo>
                    <a:pt x="52" y="0"/>
                  </a:moveTo>
                  <a:cubicBezTo>
                    <a:pt x="25" y="0"/>
                    <a:pt x="0" y="24"/>
                    <a:pt x="0" y="48"/>
                  </a:cubicBezTo>
                  <a:cubicBezTo>
                    <a:pt x="0" y="59"/>
                    <a:pt x="7" y="289"/>
                    <a:pt x="407" y="289"/>
                  </a:cubicBezTo>
                  <a:cubicBezTo>
                    <a:pt x="435" y="289"/>
                    <a:pt x="456" y="268"/>
                    <a:pt x="456" y="241"/>
                  </a:cubicBezTo>
                  <a:cubicBezTo>
                    <a:pt x="456" y="212"/>
                    <a:pt x="435" y="191"/>
                    <a:pt x="407" y="191"/>
                  </a:cubicBezTo>
                  <a:cubicBezTo>
                    <a:pt x="111" y="191"/>
                    <a:pt x="101" y="56"/>
                    <a:pt x="101" y="48"/>
                  </a:cubicBezTo>
                  <a:cubicBezTo>
                    <a:pt x="101" y="21"/>
                    <a:pt x="77" y="0"/>
                    <a:pt x="52"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88"/>
            <p:cNvSpPr/>
            <p:nvPr/>
          </p:nvSpPr>
          <p:spPr>
            <a:xfrm>
              <a:off x="4484064" y="3391241"/>
              <a:ext cx="263900" cy="1085597"/>
            </a:xfrm>
            <a:custGeom>
              <a:rect b="b" l="l" r="r" t="t"/>
              <a:pathLst>
                <a:path extrusionOk="0" h="20774" w="5050">
                  <a:moveTo>
                    <a:pt x="1243" y="0"/>
                  </a:moveTo>
                  <a:lnTo>
                    <a:pt x="1086" y="1931"/>
                  </a:lnTo>
                  <a:cubicBezTo>
                    <a:pt x="1086" y="1931"/>
                    <a:pt x="1" y="9644"/>
                    <a:pt x="53" y="10531"/>
                  </a:cubicBezTo>
                  <a:cubicBezTo>
                    <a:pt x="105" y="11419"/>
                    <a:pt x="220" y="20565"/>
                    <a:pt x="220" y="20565"/>
                  </a:cubicBezTo>
                  <a:lnTo>
                    <a:pt x="1525" y="20774"/>
                  </a:lnTo>
                  <a:lnTo>
                    <a:pt x="2993" y="10625"/>
                  </a:lnTo>
                  <a:lnTo>
                    <a:pt x="5049" y="313"/>
                  </a:lnTo>
                  <a:lnTo>
                    <a:pt x="1243" y="0"/>
                  </a:lnTo>
                  <a:close/>
                </a:path>
              </a:pathLst>
            </a:custGeom>
            <a:solidFill>
              <a:srgbClr val="FFC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88"/>
            <p:cNvSpPr/>
            <p:nvPr/>
          </p:nvSpPr>
          <p:spPr>
            <a:xfrm>
              <a:off x="4478786" y="3385545"/>
              <a:ext cx="275502" cy="1097303"/>
            </a:xfrm>
            <a:custGeom>
              <a:rect b="b" l="l" r="r" t="t"/>
              <a:pathLst>
                <a:path extrusionOk="0" h="20998" w="5272">
                  <a:moveTo>
                    <a:pt x="1435" y="217"/>
                  </a:moveTo>
                  <a:lnTo>
                    <a:pt x="5032" y="512"/>
                  </a:lnTo>
                  <a:lnTo>
                    <a:pt x="2996" y="10720"/>
                  </a:lnTo>
                  <a:lnTo>
                    <a:pt x="1542" y="20768"/>
                  </a:lnTo>
                  <a:lnTo>
                    <a:pt x="422" y="20591"/>
                  </a:lnTo>
                  <a:cubicBezTo>
                    <a:pt x="408" y="19669"/>
                    <a:pt x="300" y="11468"/>
                    <a:pt x="251" y="10633"/>
                  </a:cubicBezTo>
                  <a:cubicBezTo>
                    <a:pt x="203" y="9767"/>
                    <a:pt x="1274" y="2130"/>
                    <a:pt x="1284" y="2046"/>
                  </a:cubicBezTo>
                  <a:lnTo>
                    <a:pt x="1435" y="217"/>
                  </a:lnTo>
                  <a:close/>
                  <a:moveTo>
                    <a:pt x="1253" y="0"/>
                  </a:moveTo>
                  <a:lnTo>
                    <a:pt x="1086" y="2025"/>
                  </a:lnTo>
                  <a:cubicBezTo>
                    <a:pt x="1045" y="2338"/>
                    <a:pt x="1" y="9760"/>
                    <a:pt x="53" y="10643"/>
                  </a:cubicBezTo>
                  <a:cubicBezTo>
                    <a:pt x="105" y="11520"/>
                    <a:pt x="224" y="20583"/>
                    <a:pt x="224" y="20674"/>
                  </a:cubicBezTo>
                  <a:lnTo>
                    <a:pt x="224" y="20758"/>
                  </a:lnTo>
                  <a:lnTo>
                    <a:pt x="1709" y="20997"/>
                  </a:lnTo>
                  <a:lnTo>
                    <a:pt x="3191" y="10755"/>
                  </a:lnTo>
                  <a:lnTo>
                    <a:pt x="5247" y="439"/>
                  </a:lnTo>
                  <a:lnTo>
                    <a:pt x="5271" y="331"/>
                  </a:lnTo>
                  <a:lnTo>
                    <a:pt x="1253"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88"/>
            <p:cNvSpPr/>
            <p:nvPr/>
          </p:nvSpPr>
          <p:spPr>
            <a:xfrm>
              <a:off x="4536269" y="3758820"/>
              <a:ext cx="102947" cy="697167"/>
            </a:xfrm>
            <a:custGeom>
              <a:rect b="b" l="l" r="r" t="t"/>
              <a:pathLst>
                <a:path extrusionOk="0" h="13341" w="1970">
                  <a:moveTo>
                    <a:pt x="1823" y="1"/>
                  </a:moveTo>
                  <a:cubicBezTo>
                    <a:pt x="1817" y="28"/>
                    <a:pt x="1316" y="2965"/>
                    <a:pt x="943" y="4391"/>
                  </a:cubicBezTo>
                  <a:cubicBezTo>
                    <a:pt x="564" y="5842"/>
                    <a:pt x="564" y="7314"/>
                    <a:pt x="564" y="8869"/>
                  </a:cubicBezTo>
                  <a:cubicBezTo>
                    <a:pt x="564" y="10413"/>
                    <a:pt x="7" y="13284"/>
                    <a:pt x="1" y="13312"/>
                  </a:cubicBezTo>
                  <a:lnTo>
                    <a:pt x="147" y="13340"/>
                  </a:lnTo>
                  <a:cubicBezTo>
                    <a:pt x="153" y="13312"/>
                    <a:pt x="714" y="10428"/>
                    <a:pt x="714" y="8869"/>
                  </a:cubicBezTo>
                  <a:cubicBezTo>
                    <a:pt x="714" y="7321"/>
                    <a:pt x="714" y="5863"/>
                    <a:pt x="1089" y="4426"/>
                  </a:cubicBezTo>
                  <a:cubicBezTo>
                    <a:pt x="1462" y="2996"/>
                    <a:pt x="1963" y="53"/>
                    <a:pt x="1970" y="25"/>
                  </a:cubicBezTo>
                  <a:lnTo>
                    <a:pt x="1823"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88"/>
            <p:cNvSpPr/>
            <p:nvPr/>
          </p:nvSpPr>
          <p:spPr>
            <a:xfrm>
              <a:off x="4575880" y="3340865"/>
              <a:ext cx="283706" cy="1146164"/>
            </a:xfrm>
            <a:custGeom>
              <a:rect b="b" l="l" r="r" t="t"/>
              <a:pathLst>
                <a:path extrusionOk="0" h="21933" w="5429">
                  <a:moveTo>
                    <a:pt x="3594" y="1"/>
                  </a:moveTo>
                  <a:cubicBezTo>
                    <a:pt x="3189" y="1"/>
                    <a:pt x="2649" y="218"/>
                    <a:pt x="2133" y="487"/>
                  </a:cubicBezTo>
                  <a:lnTo>
                    <a:pt x="1" y="3869"/>
                  </a:lnTo>
                  <a:lnTo>
                    <a:pt x="999" y="4773"/>
                  </a:lnTo>
                  <a:cubicBezTo>
                    <a:pt x="999" y="4773"/>
                    <a:pt x="1490" y="12111"/>
                    <a:pt x="1803" y="12633"/>
                  </a:cubicBezTo>
                  <a:cubicBezTo>
                    <a:pt x="2116" y="13155"/>
                    <a:pt x="4123" y="21724"/>
                    <a:pt x="4123" y="21724"/>
                  </a:cubicBezTo>
                  <a:lnTo>
                    <a:pt x="5428" y="21933"/>
                  </a:lnTo>
                  <a:lnTo>
                    <a:pt x="4555" y="11781"/>
                  </a:lnTo>
                  <a:lnTo>
                    <a:pt x="4075" y="3365"/>
                  </a:lnTo>
                  <a:cubicBezTo>
                    <a:pt x="4075" y="3365"/>
                    <a:pt x="4701" y="1538"/>
                    <a:pt x="4179" y="338"/>
                  </a:cubicBezTo>
                  <a:cubicBezTo>
                    <a:pt x="4075" y="97"/>
                    <a:pt x="3864" y="1"/>
                    <a:pt x="3594" y="1"/>
                  </a:cubicBezTo>
                  <a:close/>
                </a:path>
              </a:pathLst>
            </a:custGeom>
            <a:solidFill>
              <a:srgbClr val="FFC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88"/>
            <p:cNvSpPr/>
            <p:nvPr/>
          </p:nvSpPr>
          <p:spPr>
            <a:xfrm>
              <a:off x="4572431" y="3335796"/>
              <a:ext cx="292799" cy="1157451"/>
            </a:xfrm>
            <a:custGeom>
              <a:rect b="b" l="l" r="r" t="t"/>
              <a:pathLst>
                <a:path extrusionOk="0" h="22149" w="5603">
                  <a:moveTo>
                    <a:pt x="3661" y="0"/>
                  </a:moveTo>
                  <a:cubicBezTo>
                    <a:pt x="3289" y="0"/>
                    <a:pt x="2784" y="167"/>
                    <a:pt x="2154" y="497"/>
                  </a:cubicBezTo>
                  <a:lnTo>
                    <a:pt x="2244" y="671"/>
                  </a:lnTo>
                  <a:cubicBezTo>
                    <a:pt x="2846" y="357"/>
                    <a:pt x="3327" y="197"/>
                    <a:pt x="3661" y="197"/>
                  </a:cubicBezTo>
                  <a:cubicBezTo>
                    <a:pt x="3752" y="197"/>
                    <a:pt x="3833" y="209"/>
                    <a:pt x="3901" y="233"/>
                  </a:cubicBezTo>
                  <a:cubicBezTo>
                    <a:pt x="4019" y="274"/>
                    <a:pt x="4102" y="355"/>
                    <a:pt x="4155" y="472"/>
                  </a:cubicBezTo>
                  <a:cubicBezTo>
                    <a:pt x="4656" y="1625"/>
                    <a:pt x="4054" y="3409"/>
                    <a:pt x="4047" y="3430"/>
                  </a:cubicBezTo>
                  <a:lnTo>
                    <a:pt x="4043" y="3447"/>
                  </a:lnTo>
                  <a:lnTo>
                    <a:pt x="4520" y="11884"/>
                  </a:lnTo>
                  <a:lnTo>
                    <a:pt x="5383" y="21911"/>
                  </a:lnTo>
                  <a:lnTo>
                    <a:pt x="4269" y="21734"/>
                  </a:lnTo>
                  <a:cubicBezTo>
                    <a:pt x="4071" y="20881"/>
                    <a:pt x="2262" y="13189"/>
                    <a:pt x="1956" y="12678"/>
                  </a:cubicBezTo>
                  <a:cubicBezTo>
                    <a:pt x="1733" y="12308"/>
                    <a:pt x="1361" y="7804"/>
                    <a:pt x="1162" y="4864"/>
                  </a:cubicBezTo>
                  <a:lnTo>
                    <a:pt x="1159" y="4822"/>
                  </a:lnTo>
                  <a:lnTo>
                    <a:pt x="136" y="3893"/>
                  </a:lnTo>
                  <a:lnTo>
                    <a:pt x="1" y="4039"/>
                  </a:lnTo>
                  <a:lnTo>
                    <a:pt x="968" y="4915"/>
                  </a:lnTo>
                  <a:cubicBezTo>
                    <a:pt x="1030" y="5837"/>
                    <a:pt x="1472" y="12260"/>
                    <a:pt x="1785" y="12779"/>
                  </a:cubicBezTo>
                  <a:cubicBezTo>
                    <a:pt x="2036" y="13196"/>
                    <a:pt x="3535" y="19465"/>
                    <a:pt x="4092" y="21845"/>
                  </a:cubicBezTo>
                  <a:lnTo>
                    <a:pt x="4106" y="21908"/>
                  </a:lnTo>
                  <a:lnTo>
                    <a:pt x="5602" y="22148"/>
                  </a:lnTo>
                  <a:lnTo>
                    <a:pt x="5602" y="22148"/>
                  </a:lnTo>
                  <a:lnTo>
                    <a:pt x="4719" y="11870"/>
                  </a:lnTo>
                  <a:lnTo>
                    <a:pt x="4242" y="3475"/>
                  </a:lnTo>
                  <a:cubicBezTo>
                    <a:pt x="4311" y="3266"/>
                    <a:pt x="4847" y="1565"/>
                    <a:pt x="4340" y="396"/>
                  </a:cubicBezTo>
                  <a:cubicBezTo>
                    <a:pt x="4263" y="226"/>
                    <a:pt x="4137" y="107"/>
                    <a:pt x="3967" y="48"/>
                  </a:cubicBezTo>
                  <a:cubicBezTo>
                    <a:pt x="3878" y="16"/>
                    <a:pt x="3776" y="0"/>
                    <a:pt x="3661"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88"/>
            <p:cNvSpPr/>
            <p:nvPr/>
          </p:nvSpPr>
          <p:spPr>
            <a:xfrm>
              <a:off x="4736100" y="3699560"/>
              <a:ext cx="100021" cy="752717"/>
            </a:xfrm>
            <a:custGeom>
              <a:rect b="b" l="l" r="r" t="t"/>
              <a:pathLst>
                <a:path extrusionOk="0" h="14404" w="1914">
                  <a:moveTo>
                    <a:pt x="150" y="0"/>
                  </a:moveTo>
                  <a:lnTo>
                    <a:pt x="0" y="3"/>
                  </a:lnTo>
                  <a:cubicBezTo>
                    <a:pt x="24" y="1524"/>
                    <a:pt x="150" y="2645"/>
                    <a:pt x="386" y="3427"/>
                  </a:cubicBezTo>
                  <a:cubicBezTo>
                    <a:pt x="540" y="3935"/>
                    <a:pt x="522" y="4840"/>
                    <a:pt x="511" y="5438"/>
                  </a:cubicBezTo>
                  <a:cubicBezTo>
                    <a:pt x="511" y="5570"/>
                    <a:pt x="508" y="5692"/>
                    <a:pt x="508" y="5793"/>
                  </a:cubicBezTo>
                  <a:cubicBezTo>
                    <a:pt x="508" y="5929"/>
                    <a:pt x="494" y="5985"/>
                    <a:pt x="480" y="6041"/>
                  </a:cubicBezTo>
                  <a:cubicBezTo>
                    <a:pt x="431" y="6214"/>
                    <a:pt x="400" y="6329"/>
                    <a:pt x="824" y="8260"/>
                  </a:cubicBezTo>
                  <a:cubicBezTo>
                    <a:pt x="1381" y="10800"/>
                    <a:pt x="1760" y="14370"/>
                    <a:pt x="1764" y="14404"/>
                  </a:cubicBezTo>
                  <a:lnTo>
                    <a:pt x="1913" y="14391"/>
                  </a:lnTo>
                  <a:cubicBezTo>
                    <a:pt x="1910" y="14355"/>
                    <a:pt x="1531" y="10775"/>
                    <a:pt x="970" y="8228"/>
                  </a:cubicBezTo>
                  <a:cubicBezTo>
                    <a:pt x="553" y="6333"/>
                    <a:pt x="585" y="6221"/>
                    <a:pt x="623" y="6078"/>
                  </a:cubicBezTo>
                  <a:cubicBezTo>
                    <a:pt x="640" y="6015"/>
                    <a:pt x="657" y="5950"/>
                    <a:pt x="657" y="5793"/>
                  </a:cubicBezTo>
                  <a:cubicBezTo>
                    <a:pt x="657" y="5692"/>
                    <a:pt x="661" y="5574"/>
                    <a:pt x="661" y="5438"/>
                  </a:cubicBezTo>
                  <a:cubicBezTo>
                    <a:pt x="671" y="4833"/>
                    <a:pt x="686" y="3915"/>
                    <a:pt x="529" y="3385"/>
                  </a:cubicBezTo>
                  <a:cubicBezTo>
                    <a:pt x="296" y="2613"/>
                    <a:pt x="174" y="1506"/>
                    <a:pt x="15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88"/>
            <p:cNvSpPr/>
            <p:nvPr/>
          </p:nvSpPr>
          <p:spPr>
            <a:xfrm>
              <a:off x="4736100" y="3473390"/>
              <a:ext cx="11288" cy="175690"/>
            </a:xfrm>
            <a:custGeom>
              <a:rect b="b" l="l" r="r" t="t"/>
              <a:pathLst>
                <a:path extrusionOk="0" h="3362" w="216">
                  <a:moveTo>
                    <a:pt x="101" y="0"/>
                  </a:moveTo>
                  <a:lnTo>
                    <a:pt x="13" y="42"/>
                  </a:lnTo>
                  <a:lnTo>
                    <a:pt x="84" y="73"/>
                  </a:lnTo>
                  <a:lnTo>
                    <a:pt x="13" y="101"/>
                  </a:lnTo>
                  <a:cubicBezTo>
                    <a:pt x="21" y="129"/>
                    <a:pt x="59" y="411"/>
                    <a:pt x="7" y="2899"/>
                  </a:cubicBezTo>
                  <a:cubicBezTo>
                    <a:pt x="3" y="3055"/>
                    <a:pt x="0" y="3212"/>
                    <a:pt x="0" y="3358"/>
                  </a:cubicBezTo>
                  <a:lnTo>
                    <a:pt x="146" y="3361"/>
                  </a:lnTo>
                  <a:cubicBezTo>
                    <a:pt x="150" y="3212"/>
                    <a:pt x="153" y="3058"/>
                    <a:pt x="156" y="2902"/>
                  </a:cubicBezTo>
                  <a:cubicBezTo>
                    <a:pt x="216" y="28"/>
                    <a:pt x="174" y="18"/>
                    <a:pt x="101"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88"/>
            <p:cNvSpPr/>
            <p:nvPr/>
          </p:nvSpPr>
          <p:spPr>
            <a:xfrm>
              <a:off x="4572065" y="3444126"/>
              <a:ext cx="24613" cy="104567"/>
            </a:xfrm>
            <a:custGeom>
              <a:rect b="b" l="l" r="r" t="t"/>
              <a:pathLst>
                <a:path extrusionOk="0" h="2001" w="471">
                  <a:moveTo>
                    <a:pt x="328" y="0"/>
                  </a:moveTo>
                  <a:cubicBezTo>
                    <a:pt x="289" y="0"/>
                    <a:pt x="255" y="28"/>
                    <a:pt x="251" y="69"/>
                  </a:cubicBezTo>
                  <a:lnTo>
                    <a:pt x="209" y="943"/>
                  </a:lnTo>
                  <a:lnTo>
                    <a:pt x="8" y="1548"/>
                  </a:lnTo>
                  <a:cubicBezTo>
                    <a:pt x="0" y="1572"/>
                    <a:pt x="8" y="1601"/>
                    <a:pt x="21" y="1618"/>
                  </a:cubicBezTo>
                  <a:lnTo>
                    <a:pt x="328" y="1976"/>
                  </a:lnTo>
                  <a:cubicBezTo>
                    <a:pt x="345" y="1994"/>
                    <a:pt x="366" y="2001"/>
                    <a:pt x="387" y="2001"/>
                  </a:cubicBezTo>
                  <a:cubicBezTo>
                    <a:pt x="404" y="2001"/>
                    <a:pt x="422" y="1997"/>
                    <a:pt x="435" y="1983"/>
                  </a:cubicBezTo>
                  <a:cubicBezTo>
                    <a:pt x="467" y="1959"/>
                    <a:pt x="470" y="1911"/>
                    <a:pt x="443" y="1879"/>
                  </a:cubicBezTo>
                  <a:lnTo>
                    <a:pt x="164" y="1556"/>
                  </a:lnTo>
                  <a:lnTo>
                    <a:pt x="355" y="981"/>
                  </a:lnTo>
                  <a:cubicBezTo>
                    <a:pt x="355" y="974"/>
                    <a:pt x="359" y="967"/>
                    <a:pt x="359" y="960"/>
                  </a:cubicBezTo>
                  <a:lnTo>
                    <a:pt x="401" y="77"/>
                  </a:lnTo>
                  <a:cubicBezTo>
                    <a:pt x="401" y="35"/>
                    <a:pt x="369" y="0"/>
                    <a:pt x="328"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88"/>
            <p:cNvSpPr/>
            <p:nvPr/>
          </p:nvSpPr>
          <p:spPr>
            <a:xfrm>
              <a:off x="4563913" y="3471561"/>
              <a:ext cx="104567" cy="28062"/>
            </a:xfrm>
            <a:custGeom>
              <a:rect b="b" l="l" r="r" t="t"/>
              <a:pathLst>
                <a:path extrusionOk="0" h="537" w="2001">
                  <a:moveTo>
                    <a:pt x="82" y="0"/>
                  </a:moveTo>
                  <a:cubicBezTo>
                    <a:pt x="63" y="0"/>
                    <a:pt x="44" y="7"/>
                    <a:pt x="28" y="21"/>
                  </a:cubicBezTo>
                  <a:cubicBezTo>
                    <a:pt x="0" y="53"/>
                    <a:pt x="0" y="98"/>
                    <a:pt x="28" y="129"/>
                  </a:cubicBezTo>
                  <a:cubicBezTo>
                    <a:pt x="49" y="146"/>
                    <a:pt x="453" y="536"/>
                    <a:pt x="1441" y="536"/>
                  </a:cubicBezTo>
                  <a:cubicBezTo>
                    <a:pt x="1590" y="536"/>
                    <a:pt x="1754" y="525"/>
                    <a:pt x="1931" y="505"/>
                  </a:cubicBezTo>
                  <a:cubicBezTo>
                    <a:pt x="1969" y="501"/>
                    <a:pt x="2001" y="467"/>
                    <a:pt x="1993" y="425"/>
                  </a:cubicBezTo>
                  <a:cubicBezTo>
                    <a:pt x="1990" y="387"/>
                    <a:pt x="1962" y="358"/>
                    <a:pt x="1925" y="358"/>
                  </a:cubicBezTo>
                  <a:cubicBezTo>
                    <a:pt x="1921" y="358"/>
                    <a:pt x="1918" y="358"/>
                    <a:pt x="1914" y="358"/>
                  </a:cubicBezTo>
                  <a:cubicBezTo>
                    <a:pt x="1745" y="378"/>
                    <a:pt x="1590" y="386"/>
                    <a:pt x="1447" y="386"/>
                  </a:cubicBezTo>
                  <a:cubicBezTo>
                    <a:pt x="519" y="386"/>
                    <a:pt x="139" y="28"/>
                    <a:pt x="135" y="21"/>
                  </a:cubicBezTo>
                  <a:cubicBezTo>
                    <a:pt x="120" y="7"/>
                    <a:pt x="101" y="0"/>
                    <a:pt x="82"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88"/>
            <p:cNvSpPr/>
            <p:nvPr/>
          </p:nvSpPr>
          <p:spPr>
            <a:xfrm>
              <a:off x="4545153" y="3340865"/>
              <a:ext cx="259877" cy="117057"/>
            </a:xfrm>
            <a:custGeom>
              <a:rect b="b" l="l" r="r" t="t"/>
              <a:pathLst>
                <a:path extrusionOk="0" h="2240" w="4973">
                  <a:moveTo>
                    <a:pt x="4182" y="1"/>
                  </a:moveTo>
                  <a:cubicBezTo>
                    <a:pt x="3777" y="1"/>
                    <a:pt x="3237" y="218"/>
                    <a:pt x="2721" y="487"/>
                  </a:cubicBezTo>
                  <a:lnTo>
                    <a:pt x="2304" y="1148"/>
                  </a:lnTo>
                  <a:lnTo>
                    <a:pt x="74" y="964"/>
                  </a:lnTo>
                  <a:lnTo>
                    <a:pt x="1" y="1841"/>
                  </a:lnTo>
                  <a:cubicBezTo>
                    <a:pt x="363" y="2000"/>
                    <a:pt x="1354" y="2239"/>
                    <a:pt x="2431" y="2239"/>
                  </a:cubicBezTo>
                  <a:cubicBezTo>
                    <a:pt x="2810" y="2239"/>
                    <a:pt x="3200" y="2210"/>
                    <a:pt x="3577" y="2136"/>
                  </a:cubicBezTo>
                  <a:cubicBezTo>
                    <a:pt x="4573" y="1941"/>
                    <a:pt x="4632" y="1663"/>
                    <a:pt x="4973" y="1433"/>
                  </a:cubicBezTo>
                  <a:cubicBezTo>
                    <a:pt x="4969" y="1054"/>
                    <a:pt x="4913" y="672"/>
                    <a:pt x="4767" y="338"/>
                  </a:cubicBezTo>
                  <a:cubicBezTo>
                    <a:pt x="4663" y="97"/>
                    <a:pt x="4452" y="1"/>
                    <a:pt x="4182"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88"/>
            <p:cNvSpPr/>
            <p:nvPr/>
          </p:nvSpPr>
          <p:spPr>
            <a:xfrm>
              <a:off x="4559367" y="3422857"/>
              <a:ext cx="32034" cy="25136"/>
            </a:xfrm>
            <a:custGeom>
              <a:rect b="b" l="l" r="r" t="t"/>
              <a:pathLst>
                <a:path extrusionOk="0" h="481" w="613">
                  <a:moveTo>
                    <a:pt x="25" y="0"/>
                  </a:moveTo>
                  <a:lnTo>
                    <a:pt x="0" y="351"/>
                  </a:lnTo>
                  <a:lnTo>
                    <a:pt x="567" y="481"/>
                  </a:lnTo>
                  <a:lnTo>
                    <a:pt x="612" y="25"/>
                  </a:lnTo>
                  <a:lnTo>
                    <a:pt x="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88"/>
            <p:cNvSpPr/>
            <p:nvPr/>
          </p:nvSpPr>
          <p:spPr>
            <a:xfrm>
              <a:off x="4555343" y="3418833"/>
              <a:ext cx="40238" cy="34072"/>
            </a:xfrm>
            <a:custGeom>
              <a:rect b="b" l="l" r="r" t="t"/>
              <a:pathLst>
                <a:path extrusionOk="0" h="652" w="770">
                  <a:moveTo>
                    <a:pt x="171" y="153"/>
                  </a:moveTo>
                  <a:lnTo>
                    <a:pt x="606" y="171"/>
                  </a:lnTo>
                  <a:lnTo>
                    <a:pt x="578" y="467"/>
                  </a:lnTo>
                  <a:lnTo>
                    <a:pt x="158" y="370"/>
                  </a:lnTo>
                  <a:lnTo>
                    <a:pt x="171" y="153"/>
                  </a:lnTo>
                  <a:close/>
                  <a:moveTo>
                    <a:pt x="32" y="1"/>
                  </a:moveTo>
                  <a:lnTo>
                    <a:pt x="1" y="484"/>
                  </a:lnTo>
                  <a:lnTo>
                    <a:pt x="710" y="651"/>
                  </a:lnTo>
                  <a:lnTo>
                    <a:pt x="770" y="28"/>
                  </a:lnTo>
                  <a:lnTo>
                    <a:pt x="32"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88"/>
            <p:cNvSpPr/>
            <p:nvPr/>
          </p:nvSpPr>
          <p:spPr>
            <a:xfrm>
              <a:off x="4762281" y="3399550"/>
              <a:ext cx="22784" cy="50428"/>
            </a:xfrm>
            <a:custGeom>
              <a:rect b="b" l="l" r="r" t="t"/>
              <a:pathLst>
                <a:path extrusionOk="0" h="965" w="436">
                  <a:moveTo>
                    <a:pt x="289" y="1"/>
                  </a:moveTo>
                  <a:lnTo>
                    <a:pt x="0" y="98"/>
                  </a:lnTo>
                  <a:lnTo>
                    <a:pt x="97" y="964"/>
                  </a:lnTo>
                  <a:lnTo>
                    <a:pt x="435" y="773"/>
                  </a:lnTo>
                  <a:lnTo>
                    <a:pt x="289" y="1"/>
                  </a:lnTo>
                  <a:close/>
                </a:path>
              </a:pathLst>
            </a:custGeom>
            <a:solidFill>
              <a:srgbClr val="FFC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88"/>
            <p:cNvSpPr/>
            <p:nvPr/>
          </p:nvSpPr>
          <p:spPr>
            <a:xfrm>
              <a:off x="4756013" y="3392809"/>
              <a:ext cx="33445" cy="57692"/>
            </a:xfrm>
            <a:custGeom>
              <a:rect b="b" l="l" r="r" t="t"/>
              <a:pathLst>
                <a:path extrusionOk="0" h="1104" w="640">
                  <a:moveTo>
                    <a:pt x="473" y="1"/>
                  </a:moveTo>
                  <a:lnTo>
                    <a:pt x="0" y="158"/>
                  </a:lnTo>
                  <a:lnTo>
                    <a:pt x="105" y="1104"/>
                  </a:lnTo>
                  <a:lnTo>
                    <a:pt x="303" y="1083"/>
                  </a:lnTo>
                  <a:lnTo>
                    <a:pt x="216" y="293"/>
                  </a:lnTo>
                  <a:lnTo>
                    <a:pt x="320" y="258"/>
                  </a:lnTo>
                  <a:lnTo>
                    <a:pt x="445" y="919"/>
                  </a:lnTo>
                  <a:lnTo>
                    <a:pt x="640" y="881"/>
                  </a:lnTo>
                  <a:lnTo>
                    <a:pt x="473"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88"/>
            <p:cNvSpPr/>
            <p:nvPr/>
          </p:nvSpPr>
          <p:spPr>
            <a:xfrm>
              <a:off x="4641358" y="3412092"/>
              <a:ext cx="35274" cy="52937"/>
            </a:xfrm>
            <a:custGeom>
              <a:rect b="b" l="l" r="r" t="t"/>
              <a:pathLst>
                <a:path extrusionOk="0" h="1013" w="675">
                  <a:moveTo>
                    <a:pt x="0" y="1"/>
                  </a:moveTo>
                  <a:lnTo>
                    <a:pt x="195" y="1013"/>
                  </a:lnTo>
                  <a:lnTo>
                    <a:pt x="675" y="867"/>
                  </a:lnTo>
                  <a:lnTo>
                    <a:pt x="484" y="1"/>
                  </a:lnTo>
                  <a:close/>
                </a:path>
              </a:pathLst>
            </a:custGeom>
            <a:solidFill>
              <a:srgbClr val="FFC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88"/>
            <p:cNvSpPr/>
            <p:nvPr/>
          </p:nvSpPr>
          <p:spPr>
            <a:xfrm>
              <a:off x="4635140" y="3407023"/>
              <a:ext cx="46614" cy="58946"/>
            </a:xfrm>
            <a:custGeom>
              <a:rect b="b" l="l" r="r" t="t"/>
              <a:pathLst>
                <a:path extrusionOk="0" h="1128" w="892">
                  <a:moveTo>
                    <a:pt x="1" y="0"/>
                  </a:moveTo>
                  <a:lnTo>
                    <a:pt x="217" y="1128"/>
                  </a:lnTo>
                  <a:lnTo>
                    <a:pt x="412" y="1092"/>
                  </a:lnTo>
                  <a:lnTo>
                    <a:pt x="241" y="199"/>
                  </a:lnTo>
                  <a:lnTo>
                    <a:pt x="523" y="199"/>
                  </a:lnTo>
                  <a:lnTo>
                    <a:pt x="697" y="988"/>
                  </a:lnTo>
                  <a:lnTo>
                    <a:pt x="892" y="943"/>
                  </a:lnTo>
                  <a:lnTo>
                    <a:pt x="683"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88"/>
            <p:cNvSpPr/>
            <p:nvPr/>
          </p:nvSpPr>
          <p:spPr>
            <a:xfrm>
              <a:off x="4449522" y="2989956"/>
              <a:ext cx="86068" cy="430393"/>
            </a:xfrm>
            <a:custGeom>
              <a:rect b="b" l="l" r="r" t="t"/>
              <a:pathLst>
                <a:path extrusionOk="0" h="8236" w="1647">
                  <a:moveTo>
                    <a:pt x="1646" y="0"/>
                  </a:moveTo>
                  <a:lnTo>
                    <a:pt x="1646" y="0"/>
                  </a:lnTo>
                  <a:cubicBezTo>
                    <a:pt x="1646" y="1"/>
                    <a:pt x="1483" y="1100"/>
                    <a:pt x="988" y="2965"/>
                  </a:cubicBezTo>
                  <a:cubicBezTo>
                    <a:pt x="495" y="4833"/>
                    <a:pt x="1" y="7084"/>
                    <a:pt x="1" y="7084"/>
                  </a:cubicBezTo>
                  <a:lnTo>
                    <a:pt x="275" y="8235"/>
                  </a:lnTo>
                  <a:lnTo>
                    <a:pt x="1097" y="7028"/>
                  </a:lnTo>
                  <a:lnTo>
                    <a:pt x="1646"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88"/>
            <p:cNvSpPr/>
            <p:nvPr/>
          </p:nvSpPr>
          <p:spPr>
            <a:xfrm>
              <a:off x="4444244" y="2989224"/>
              <a:ext cx="96624" cy="443666"/>
            </a:xfrm>
            <a:custGeom>
              <a:rect b="b" l="l" r="r" t="t"/>
              <a:pathLst>
                <a:path extrusionOk="0" h="8490" w="1849">
                  <a:moveTo>
                    <a:pt x="1521" y="1646"/>
                  </a:moveTo>
                  <a:lnTo>
                    <a:pt x="1104" y="7007"/>
                  </a:lnTo>
                  <a:lnTo>
                    <a:pt x="421" y="8009"/>
                  </a:lnTo>
                  <a:lnTo>
                    <a:pt x="203" y="7094"/>
                  </a:lnTo>
                  <a:cubicBezTo>
                    <a:pt x="254" y="6858"/>
                    <a:pt x="725" y="4750"/>
                    <a:pt x="1184" y="3003"/>
                  </a:cubicBezTo>
                  <a:cubicBezTo>
                    <a:pt x="1319" y="2491"/>
                    <a:pt x="1431" y="2036"/>
                    <a:pt x="1521" y="1646"/>
                  </a:cubicBezTo>
                  <a:close/>
                  <a:moveTo>
                    <a:pt x="1650" y="0"/>
                  </a:moveTo>
                  <a:cubicBezTo>
                    <a:pt x="1650" y="11"/>
                    <a:pt x="1479" y="1113"/>
                    <a:pt x="993" y="2954"/>
                  </a:cubicBezTo>
                  <a:cubicBezTo>
                    <a:pt x="505" y="4801"/>
                    <a:pt x="8" y="7053"/>
                    <a:pt x="4" y="7073"/>
                  </a:cubicBezTo>
                  <a:lnTo>
                    <a:pt x="1" y="7098"/>
                  </a:lnTo>
                  <a:lnTo>
                    <a:pt x="331" y="8490"/>
                  </a:lnTo>
                  <a:lnTo>
                    <a:pt x="1295" y="7077"/>
                  </a:lnTo>
                  <a:lnTo>
                    <a:pt x="1848" y="21"/>
                  </a:lnTo>
                  <a:lnTo>
                    <a:pt x="1650"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88"/>
            <p:cNvSpPr/>
            <p:nvPr/>
          </p:nvSpPr>
          <p:spPr>
            <a:xfrm>
              <a:off x="4535537" y="2869398"/>
              <a:ext cx="206574" cy="120610"/>
            </a:xfrm>
            <a:custGeom>
              <a:rect b="b" l="l" r="r" t="t"/>
              <a:pathLst>
                <a:path extrusionOk="0" h="2308" w="3953">
                  <a:moveTo>
                    <a:pt x="3952" y="0"/>
                  </a:moveTo>
                  <a:lnTo>
                    <a:pt x="1375" y="713"/>
                  </a:lnTo>
                  <a:cubicBezTo>
                    <a:pt x="1375" y="713"/>
                    <a:pt x="219" y="989"/>
                    <a:pt x="111" y="1538"/>
                  </a:cubicBezTo>
                  <a:cubicBezTo>
                    <a:pt x="0" y="2088"/>
                    <a:pt x="0" y="2307"/>
                    <a:pt x="0" y="2307"/>
                  </a:cubicBezTo>
                  <a:lnTo>
                    <a:pt x="1757" y="880"/>
                  </a:lnTo>
                  <a:lnTo>
                    <a:pt x="3952"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88"/>
            <p:cNvSpPr/>
            <p:nvPr/>
          </p:nvSpPr>
          <p:spPr>
            <a:xfrm>
              <a:off x="4530416" y="2864486"/>
              <a:ext cx="213681" cy="136444"/>
            </a:xfrm>
            <a:custGeom>
              <a:rect b="b" l="l" r="r" t="t"/>
              <a:pathLst>
                <a:path extrusionOk="0" h="2611" w="4089">
                  <a:moveTo>
                    <a:pt x="2356" y="669"/>
                  </a:moveTo>
                  <a:lnTo>
                    <a:pt x="1820" y="881"/>
                  </a:lnTo>
                  <a:lnTo>
                    <a:pt x="217" y="2175"/>
                  </a:lnTo>
                  <a:cubicBezTo>
                    <a:pt x="234" y="2057"/>
                    <a:pt x="259" y="1883"/>
                    <a:pt x="307" y="1653"/>
                  </a:cubicBezTo>
                  <a:cubicBezTo>
                    <a:pt x="387" y="1253"/>
                    <a:pt x="1191" y="979"/>
                    <a:pt x="1494" y="905"/>
                  </a:cubicBezTo>
                  <a:lnTo>
                    <a:pt x="2356" y="669"/>
                  </a:lnTo>
                  <a:close/>
                  <a:moveTo>
                    <a:pt x="4026" y="1"/>
                  </a:moveTo>
                  <a:lnTo>
                    <a:pt x="1449" y="714"/>
                  </a:lnTo>
                  <a:cubicBezTo>
                    <a:pt x="1375" y="731"/>
                    <a:pt x="230" y="1013"/>
                    <a:pt x="113" y="1611"/>
                  </a:cubicBezTo>
                  <a:cubicBezTo>
                    <a:pt x="1" y="2164"/>
                    <a:pt x="1" y="2391"/>
                    <a:pt x="1" y="2401"/>
                  </a:cubicBezTo>
                  <a:lnTo>
                    <a:pt x="1" y="2610"/>
                  </a:lnTo>
                  <a:lnTo>
                    <a:pt x="1908" y="1058"/>
                  </a:lnTo>
                  <a:lnTo>
                    <a:pt x="4089" y="189"/>
                  </a:lnTo>
                  <a:lnTo>
                    <a:pt x="4026"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88"/>
            <p:cNvSpPr/>
            <p:nvPr/>
          </p:nvSpPr>
          <p:spPr>
            <a:xfrm>
              <a:off x="4516255" y="2862761"/>
              <a:ext cx="316053" cy="567203"/>
            </a:xfrm>
            <a:custGeom>
              <a:rect b="b" l="l" r="r" t="t"/>
              <a:pathLst>
                <a:path extrusionOk="0" h="10854" w="6048">
                  <a:moveTo>
                    <a:pt x="4613" y="1"/>
                  </a:moveTo>
                  <a:cubicBezTo>
                    <a:pt x="3819" y="1"/>
                    <a:pt x="2057" y="416"/>
                    <a:pt x="2057" y="416"/>
                  </a:cubicBezTo>
                  <a:cubicBezTo>
                    <a:pt x="2057" y="416"/>
                    <a:pt x="1121" y="1477"/>
                    <a:pt x="749" y="1916"/>
                  </a:cubicBezTo>
                  <a:cubicBezTo>
                    <a:pt x="373" y="2351"/>
                    <a:pt x="373" y="7027"/>
                    <a:pt x="373" y="7716"/>
                  </a:cubicBezTo>
                  <a:cubicBezTo>
                    <a:pt x="373" y="8401"/>
                    <a:pt x="0" y="10269"/>
                    <a:pt x="623" y="10642"/>
                  </a:cubicBezTo>
                  <a:cubicBezTo>
                    <a:pt x="857" y="10783"/>
                    <a:pt x="1540" y="10853"/>
                    <a:pt x="2321" y="10853"/>
                  </a:cubicBezTo>
                  <a:cubicBezTo>
                    <a:pt x="3620" y="10853"/>
                    <a:pt x="5192" y="10658"/>
                    <a:pt x="5425" y="10269"/>
                  </a:cubicBezTo>
                  <a:cubicBezTo>
                    <a:pt x="5800" y="9646"/>
                    <a:pt x="6047" y="2163"/>
                    <a:pt x="5985" y="1477"/>
                  </a:cubicBezTo>
                  <a:cubicBezTo>
                    <a:pt x="5922" y="792"/>
                    <a:pt x="5362" y="242"/>
                    <a:pt x="4927" y="44"/>
                  </a:cubicBezTo>
                  <a:cubicBezTo>
                    <a:pt x="4862" y="14"/>
                    <a:pt x="4752" y="1"/>
                    <a:pt x="46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88"/>
            <p:cNvSpPr/>
            <p:nvPr/>
          </p:nvSpPr>
          <p:spPr>
            <a:xfrm>
              <a:off x="4518449" y="2857744"/>
              <a:ext cx="319137" cy="577341"/>
            </a:xfrm>
            <a:custGeom>
              <a:rect b="b" l="l" r="r" t="t"/>
              <a:pathLst>
                <a:path extrusionOk="0" h="11048" w="6107">
                  <a:moveTo>
                    <a:pt x="4576" y="196"/>
                  </a:moveTo>
                  <a:cubicBezTo>
                    <a:pt x="4698" y="196"/>
                    <a:pt x="4791" y="206"/>
                    <a:pt x="4843" y="231"/>
                  </a:cubicBezTo>
                  <a:cubicBezTo>
                    <a:pt x="5212" y="401"/>
                    <a:pt x="5782" y="902"/>
                    <a:pt x="5845" y="1583"/>
                  </a:cubicBezTo>
                  <a:cubicBezTo>
                    <a:pt x="5908" y="2259"/>
                    <a:pt x="5654" y="9718"/>
                    <a:pt x="5299" y="10313"/>
                  </a:cubicBezTo>
                  <a:cubicBezTo>
                    <a:pt x="5156" y="10553"/>
                    <a:pt x="4262" y="10758"/>
                    <a:pt x="3072" y="10828"/>
                  </a:cubicBezTo>
                  <a:cubicBezTo>
                    <a:pt x="2802" y="10843"/>
                    <a:pt x="2537" y="10850"/>
                    <a:pt x="2285" y="10850"/>
                  </a:cubicBezTo>
                  <a:cubicBezTo>
                    <a:pt x="1493" y="10850"/>
                    <a:pt x="840" y="10778"/>
                    <a:pt x="634" y="10654"/>
                  </a:cubicBezTo>
                  <a:cubicBezTo>
                    <a:pt x="209" y="10400"/>
                    <a:pt x="317" y="9235"/>
                    <a:pt x="387" y="8466"/>
                  </a:cubicBezTo>
                  <a:cubicBezTo>
                    <a:pt x="411" y="8205"/>
                    <a:pt x="432" y="7975"/>
                    <a:pt x="432" y="7812"/>
                  </a:cubicBezTo>
                  <a:cubicBezTo>
                    <a:pt x="432" y="4524"/>
                    <a:pt x="564" y="2328"/>
                    <a:pt x="780" y="2074"/>
                  </a:cubicBezTo>
                  <a:cubicBezTo>
                    <a:pt x="1117" y="1681"/>
                    <a:pt x="1928" y="763"/>
                    <a:pt x="2067" y="602"/>
                  </a:cubicBezTo>
                  <a:cubicBezTo>
                    <a:pt x="2833" y="423"/>
                    <a:pt x="4016" y="196"/>
                    <a:pt x="4576" y="196"/>
                  </a:cubicBezTo>
                  <a:close/>
                  <a:moveTo>
                    <a:pt x="4568" y="0"/>
                  </a:moveTo>
                  <a:cubicBezTo>
                    <a:pt x="3786" y="0"/>
                    <a:pt x="2202" y="369"/>
                    <a:pt x="1991" y="419"/>
                  </a:cubicBezTo>
                  <a:lnTo>
                    <a:pt x="1962" y="425"/>
                  </a:lnTo>
                  <a:lnTo>
                    <a:pt x="1941" y="450"/>
                  </a:lnTo>
                  <a:cubicBezTo>
                    <a:pt x="1931" y="460"/>
                    <a:pt x="999" y="1514"/>
                    <a:pt x="630" y="1946"/>
                  </a:cubicBezTo>
                  <a:cubicBezTo>
                    <a:pt x="282" y="2349"/>
                    <a:pt x="233" y="5794"/>
                    <a:pt x="233" y="7812"/>
                  </a:cubicBezTo>
                  <a:cubicBezTo>
                    <a:pt x="233" y="7968"/>
                    <a:pt x="212" y="8191"/>
                    <a:pt x="188" y="8448"/>
                  </a:cubicBezTo>
                  <a:cubicBezTo>
                    <a:pt x="108" y="9318"/>
                    <a:pt x="0" y="10505"/>
                    <a:pt x="533" y="10824"/>
                  </a:cubicBezTo>
                  <a:cubicBezTo>
                    <a:pt x="801" y="10985"/>
                    <a:pt x="1524" y="11047"/>
                    <a:pt x="2279" y="11047"/>
                  </a:cubicBezTo>
                  <a:cubicBezTo>
                    <a:pt x="2550" y="11047"/>
                    <a:pt x="2826" y="11040"/>
                    <a:pt x="3083" y="11026"/>
                  </a:cubicBezTo>
                  <a:cubicBezTo>
                    <a:pt x="3713" y="10988"/>
                    <a:pt x="5206" y="10856"/>
                    <a:pt x="5469" y="10414"/>
                  </a:cubicBezTo>
                  <a:cubicBezTo>
                    <a:pt x="5853" y="9777"/>
                    <a:pt x="6106" y="2269"/>
                    <a:pt x="6044" y="1567"/>
                  </a:cubicBezTo>
                  <a:cubicBezTo>
                    <a:pt x="5981" y="881"/>
                    <a:pt x="5431" y="283"/>
                    <a:pt x="4923" y="50"/>
                  </a:cubicBezTo>
                  <a:cubicBezTo>
                    <a:pt x="4848" y="15"/>
                    <a:pt x="4724" y="0"/>
                    <a:pt x="4568"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88"/>
            <p:cNvSpPr/>
            <p:nvPr/>
          </p:nvSpPr>
          <p:spPr>
            <a:xfrm>
              <a:off x="4569870" y="2867935"/>
              <a:ext cx="257316" cy="556751"/>
            </a:xfrm>
            <a:custGeom>
              <a:rect b="b" l="l" r="r" t="t"/>
              <a:pathLst>
                <a:path extrusionOk="0" h="10654" w="4924">
                  <a:moveTo>
                    <a:pt x="3560" y="1"/>
                  </a:moveTo>
                  <a:lnTo>
                    <a:pt x="3466" y="49"/>
                  </a:lnTo>
                  <a:cubicBezTo>
                    <a:pt x="3466" y="49"/>
                    <a:pt x="4214" y="627"/>
                    <a:pt x="4350" y="1510"/>
                  </a:cubicBezTo>
                  <a:cubicBezTo>
                    <a:pt x="4485" y="2395"/>
                    <a:pt x="4454" y="3108"/>
                    <a:pt x="4315" y="4026"/>
                  </a:cubicBezTo>
                  <a:cubicBezTo>
                    <a:pt x="4270" y="4353"/>
                    <a:pt x="3957" y="4447"/>
                    <a:pt x="3599" y="4447"/>
                  </a:cubicBezTo>
                  <a:cubicBezTo>
                    <a:pt x="3361" y="4447"/>
                    <a:pt x="3104" y="4409"/>
                    <a:pt x="2886" y="4367"/>
                  </a:cubicBezTo>
                  <a:cubicBezTo>
                    <a:pt x="2669" y="4325"/>
                    <a:pt x="2489" y="4287"/>
                    <a:pt x="2409" y="4287"/>
                  </a:cubicBezTo>
                  <a:cubicBezTo>
                    <a:pt x="2349" y="4287"/>
                    <a:pt x="2346" y="4308"/>
                    <a:pt x="2415" y="4367"/>
                  </a:cubicBezTo>
                  <a:cubicBezTo>
                    <a:pt x="2823" y="4704"/>
                    <a:pt x="4350" y="5282"/>
                    <a:pt x="4419" y="5589"/>
                  </a:cubicBezTo>
                  <a:cubicBezTo>
                    <a:pt x="4485" y="5894"/>
                    <a:pt x="3671" y="6406"/>
                    <a:pt x="3366" y="6437"/>
                  </a:cubicBezTo>
                  <a:cubicBezTo>
                    <a:pt x="3059" y="6472"/>
                    <a:pt x="3570" y="7154"/>
                    <a:pt x="3877" y="7731"/>
                  </a:cubicBezTo>
                  <a:cubicBezTo>
                    <a:pt x="4180" y="8309"/>
                    <a:pt x="4079" y="9123"/>
                    <a:pt x="3366" y="9666"/>
                  </a:cubicBezTo>
                  <a:cubicBezTo>
                    <a:pt x="2652" y="10212"/>
                    <a:pt x="1017" y="10487"/>
                    <a:pt x="307" y="10515"/>
                  </a:cubicBezTo>
                  <a:cubicBezTo>
                    <a:pt x="178" y="10522"/>
                    <a:pt x="74" y="10539"/>
                    <a:pt x="1" y="10567"/>
                  </a:cubicBezTo>
                  <a:cubicBezTo>
                    <a:pt x="314" y="10623"/>
                    <a:pt x="773" y="10654"/>
                    <a:pt x="1295" y="10654"/>
                  </a:cubicBezTo>
                  <a:cubicBezTo>
                    <a:pt x="1545" y="10654"/>
                    <a:pt x="1813" y="10647"/>
                    <a:pt x="2088" y="10633"/>
                  </a:cubicBezTo>
                  <a:cubicBezTo>
                    <a:pt x="3278" y="10563"/>
                    <a:pt x="4172" y="10358"/>
                    <a:pt x="4315" y="10118"/>
                  </a:cubicBezTo>
                  <a:cubicBezTo>
                    <a:pt x="4670" y="9523"/>
                    <a:pt x="4924" y="2064"/>
                    <a:pt x="4861" y="1388"/>
                  </a:cubicBezTo>
                  <a:cubicBezTo>
                    <a:pt x="4798" y="707"/>
                    <a:pt x="4228" y="206"/>
                    <a:pt x="3859" y="36"/>
                  </a:cubicBezTo>
                  <a:cubicBezTo>
                    <a:pt x="3807" y="11"/>
                    <a:pt x="3716" y="1"/>
                    <a:pt x="3595" y="1"/>
                  </a:cubicBezTo>
                  <a:close/>
                </a:path>
              </a:pathLst>
            </a:custGeom>
            <a:solidFill>
              <a:srgbClr val="FFC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88"/>
            <p:cNvSpPr/>
            <p:nvPr/>
          </p:nvSpPr>
          <p:spPr>
            <a:xfrm>
              <a:off x="4625315" y="3070275"/>
              <a:ext cx="98662" cy="134615"/>
            </a:xfrm>
            <a:custGeom>
              <a:rect b="b" l="l" r="r" t="t"/>
              <a:pathLst>
                <a:path extrusionOk="0" h="2576" w="1888">
                  <a:moveTo>
                    <a:pt x="1" y="1"/>
                  </a:moveTo>
                  <a:cubicBezTo>
                    <a:pt x="1" y="1"/>
                    <a:pt x="255" y="1570"/>
                    <a:pt x="1699" y="2576"/>
                  </a:cubicBezTo>
                  <a:lnTo>
                    <a:pt x="1887" y="1195"/>
                  </a:lnTo>
                  <a:cubicBezTo>
                    <a:pt x="881" y="877"/>
                    <a:pt x="1"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88"/>
            <p:cNvSpPr/>
            <p:nvPr/>
          </p:nvSpPr>
          <p:spPr>
            <a:xfrm>
              <a:off x="4621344" y="3066408"/>
              <a:ext cx="106971" cy="142297"/>
            </a:xfrm>
            <a:custGeom>
              <a:rect b="b" l="l" r="r" t="t"/>
              <a:pathLst>
                <a:path extrusionOk="0" h="2723" w="2047">
                  <a:moveTo>
                    <a:pt x="80" y="1"/>
                  </a:moveTo>
                  <a:cubicBezTo>
                    <a:pt x="68" y="1"/>
                    <a:pt x="56" y="4"/>
                    <a:pt x="46" y="9"/>
                  </a:cubicBezTo>
                  <a:cubicBezTo>
                    <a:pt x="14" y="23"/>
                    <a:pt x="1" y="54"/>
                    <a:pt x="4" y="85"/>
                  </a:cubicBezTo>
                  <a:cubicBezTo>
                    <a:pt x="8" y="103"/>
                    <a:pt x="279" y="1700"/>
                    <a:pt x="1734" y="2709"/>
                  </a:cubicBezTo>
                  <a:cubicBezTo>
                    <a:pt x="1744" y="2719"/>
                    <a:pt x="1761" y="2722"/>
                    <a:pt x="1775" y="2722"/>
                  </a:cubicBezTo>
                  <a:cubicBezTo>
                    <a:pt x="1799" y="2722"/>
                    <a:pt x="1820" y="2712"/>
                    <a:pt x="1834" y="2691"/>
                  </a:cubicBezTo>
                  <a:cubicBezTo>
                    <a:pt x="1859" y="2656"/>
                    <a:pt x="1851" y="2611"/>
                    <a:pt x="1817" y="2587"/>
                  </a:cubicBezTo>
                  <a:cubicBezTo>
                    <a:pt x="742" y="1842"/>
                    <a:pt x="338" y="763"/>
                    <a:pt x="205" y="294"/>
                  </a:cubicBezTo>
                  <a:lnTo>
                    <a:pt x="205" y="294"/>
                  </a:lnTo>
                  <a:cubicBezTo>
                    <a:pt x="519" y="569"/>
                    <a:pt x="1191" y="1105"/>
                    <a:pt x="1942" y="1338"/>
                  </a:cubicBezTo>
                  <a:cubicBezTo>
                    <a:pt x="1949" y="1340"/>
                    <a:pt x="1955" y="1340"/>
                    <a:pt x="1961" y="1340"/>
                  </a:cubicBezTo>
                  <a:cubicBezTo>
                    <a:pt x="1993" y="1340"/>
                    <a:pt x="2023" y="1321"/>
                    <a:pt x="2032" y="1290"/>
                  </a:cubicBezTo>
                  <a:cubicBezTo>
                    <a:pt x="2047" y="1251"/>
                    <a:pt x="2026" y="1209"/>
                    <a:pt x="1984" y="1195"/>
                  </a:cubicBezTo>
                  <a:cubicBezTo>
                    <a:pt x="1010" y="893"/>
                    <a:pt x="139" y="30"/>
                    <a:pt x="133" y="23"/>
                  </a:cubicBezTo>
                  <a:cubicBezTo>
                    <a:pt x="118" y="8"/>
                    <a:pt x="99" y="1"/>
                    <a:pt x="80"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88"/>
            <p:cNvSpPr/>
            <p:nvPr/>
          </p:nvSpPr>
          <p:spPr>
            <a:xfrm>
              <a:off x="4597723" y="2829212"/>
              <a:ext cx="176003" cy="81522"/>
            </a:xfrm>
            <a:custGeom>
              <a:rect b="b" l="l" r="r" t="t"/>
              <a:pathLst>
                <a:path extrusionOk="0" h="1560" w="3368">
                  <a:moveTo>
                    <a:pt x="3180" y="0"/>
                  </a:moveTo>
                  <a:lnTo>
                    <a:pt x="185" y="686"/>
                  </a:lnTo>
                  <a:lnTo>
                    <a:pt x="0" y="1559"/>
                  </a:lnTo>
                  <a:lnTo>
                    <a:pt x="3368" y="686"/>
                  </a:lnTo>
                  <a:lnTo>
                    <a:pt x="31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88"/>
            <p:cNvSpPr/>
            <p:nvPr/>
          </p:nvSpPr>
          <p:spPr>
            <a:xfrm>
              <a:off x="4590826" y="2823045"/>
              <a:ext cx="189277" cy="94795"/>
            </a:xfrm>
            <a:custGeom>
              <a:rect b="b" l="l" r="r" t="t"/>
              <a:pathLst>
                <a:path extrusionOk="0" h="1814" w="3622">
                  <a:moveTo>
                    <a:pt x="3239" y="237"/>
                  </a:moveTo>
                  <a:lnTo>
                    <a:pt x="3378" y="734"/>
                  </a:lnTo>
                  <a:lnTo>
                    <a:pt x="261" y="1542"/>
                  </a:lnTo>
                  <a:lnTo>
                    <a:pt x="261" y="1542"/>
                  </a:lnTo>
                  <a:lnTo>
                    <a:pt x="400" y="887"/>
                  </a:lnTo>
                  <a:lnTo>
                    <a:pt x="3239" y="237"/>
                  </a:lnTo>
                  <a:close/>
                  <a:moveTo>
                    <a:pt x="3382" y="0"/>
                  </a:moveTo>
                  <a:lnTo>
                    <a:pt x="233" y="720"/>
                  </a:lnTo>
                  <a:lnTo>
                    <a:pt x="0" y="1813"/>
                  </a:lnTo>
                  <a:lnTo>
                    <a:pt x="3622" y="874"/>
                  </a:lnTo>
                  <a:lnTo>
                    <a:pt x="3382"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88"/>
            <p:cNvSpPr/>
            <p:nvPr/>
          </p:nvSpPr>
          <p:spPr>
            <a:xfrm>
              <a:off x="4387702" y="4465916"/>
              <a:ext cx="185305" cy="79693"/>
            </a:xfrm>
            <a:custGeom>
              <a:rect b="b" l="l" r="r" t="t"/>
              <a:pathLst>
                <a:path extrusionOk="0" h="1525" w="3546">
                  <a:moveTo>
                    <a:pt x="2064" y="0"/>
                  </a:moveTo>
                  <a:lnTo>
                    <a:pt x="978" y="773"/>
                  </a:lnTo>
                  <a:lnTo>
                    <a:pt x="0" y="1312"/>
                  </a:lnTo>
                  <a:lnTo>
                    <a:pt x="0" y="1524"/>
                  </a:lnTo>
                  <a:lnTo>
                    <a:pt x="3546" y="1524"/>
                  </a:lnTo>
                  <a:lnTo>
                    <a:pt x="3369" y="209"/>
                  </a:lnTo>
                  <a:lnTo>
                    <a:pt x="2064"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88"/>
            <p:cNvSpPr/>
            <p:nvPr/>
          </p:nvSpPr>
          <p:spPr>
            <a:xfrm>
              <a:off x="4382633" y="4460429"/>
              <a:ext cx="196227" cy="90458"/>
            </a:xfrm>
            <a:custGeom>
              <a:rect b="b" l="l" r="r" t="t"/>
              <a:pathLst>
                <a:path extrusionOk="0" h="1731" w="3755">
                  <a:moveTo>
                    <a:pt x="2185" y="210"/>
                  </a:moveTo>
                  <a:lnTo>
                    <a:pt x="3379" y="401"/>
                  </a:lnTo>
                  <a:lnTo>
                    <a:pt x="3528" y="1531"/>
                  </a:lnTo>
                  <a:lnTo>
                    <a:pt x="198" y="1531"/>
                  </a:lnTo>
                  <a:lnTo>
                    <a:pt x="198" y="1475"/>
                  </a:lnTo>
                  <a:lnTo>
                    <a:pt x="1131" y="961"/>
                  </a:lnTo>
                  <a:lnTo>
                    <a:pt x="2185" y="210"/>
                  </a:lnTo>
                  <a:close/>
                  <a:moveTo>
                    <a:pt x="2137" y="1"/>
                  </a:moveTo>
                  <a:lnTo>
                    <a:pt x="1027" y="791"/>
                  </a:lnTo>
                  <a:lnTo>
                    <a:pt x="1" y="1358"/>
                  </a:lnTo>
                  <a:lnTo>
                    <a:pt x="1" y="1730"/>
                  </a:lnTo>
                  <a:lnTo>
                    <a:pt x="3755" y="1730"/>
                  </a:lnTo>
                  <a:lnTo>
                    <a:pt x="3556" y="227"/>
                  </a:lnTo>
                  <a:lnTo>
                    <a:pt x="2137"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88"/>
            <p:cNvSpPr/>
            <p:nvPr/>
          </p:nvSpPr>
          <p:spPr>
            <a:xfrm>
              <a:off x="4683530" y="4476054"/>
              <a:ext cx="184573" cy="74990"/>
            </a:xfrm>
            <a:custGeom>
              <a:rect b="b" l="l" r="r" t="t"/>
              <a:pathLst>
                <a:path extrusionOk="0" h="1435" w="3532">
                  <a:moveTo>
                    <a:pt x="2063" y="1"/>
                  </a:moveTo>
                  <a:lnTo>
                    <a:pt x="974" y="777"/>
                  </a:lnTo>
                  <a:lnTo>
                    <a:pt x="1" y="1313"/>
                  </a:lnTo>
                  <a:lnTo>
                    <a:pt x="1" y="1435"/>
                  </a:lnTo>
                  <a:lnTo>
                    <a:pt x="3532" y="1435"/>
                  </a:lnTo>
                  <a:lnTo>
                    <a:pt x="3368" y="210"/>
                  </a:lnTo>
                  <a:lnTo>
                    <a:pt x="2063"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88"/>
            <p:cNvSpPr/>
            <p:nvPr/>
          </p:nvSpPr>
          <p:spPr>
            <a:xfrm>
              <a:off x="4678252" y="4470619"/>
              <a:ext cx="195704" cy="85493"/>
            </a:xfrm>
            <a:custGeom>
              <a:rect b="b" l="l" r="r" t="t"/>
              <a:pathLst>
                <a:path extrusionOk="0" h="1636" w="3745">
                  <a:moveTo>
                    <a:pt x="2189" y="209"/>
                  </a:moveTo>
                  <a:lnTo>
                    <a:pt x="3379" y="400"/>
                  </a:lnTo>
                  <a:lnTo>
                    <a:pt x="3518" y="1437"/>
                  </a:lnTo>
                  <a:lnTo>
                    <a:pt x="265" y="1437"/>
                  </a:lnTo>
                  <a:lnTo>
                    <a:pt x="1131" y="961"/>
                  </a:lnTo>
                  <a:lnTo>
                    <a:pt x="2189" y="209"/>
                  </a:lnTo>
                  <a:close/>
                  <a:moveTo>
                    <a:pt x="2140" y="0"/>
                  </a:moveTo>
                  <a:lnTo>
                    <a:pt x="1027" y="794"/>
                  </a:lnTo>
                  <a:lnTo>
                    <a:pt x="1" y="1357"/>
                  </a:lnTo>
                  <a:lnTo>
                    <a:pt x="1" y="1635"/>
                  </a:lnTo>
                  <a:lnTo>
                    <a:pt x="3744" y="1635"/>
                  </a:lnTo>
                  <a:lnTo>
                    <a:pt x="3556" y="227"/>
                  </a:lnTo>
                  <a:lnTo>
                    <a:pt x="2140"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88"/>
            <p:cNvSpPr/>
            <p:nvPr/>
          </p:nvSpPr>
          <p:spPr>
            <a:xfrm>
              <a:off x="4221524" y="2505163"/>
              <a:ext cx="57117" cy="48861"/>
            </a:xfrm>
            <a:custGeom>
              <a:rect b="b" l="l" r="r" t="t"/>
              <a:pathLst>
                <a:path extrusionOk="0" h="935" w="1093">
                  <a:moveTo>
                    <a:pt x="264" y="0"/>
                  </a:moveTo>
                  <a:cubicBezTo>
                    <a:pt x="192" y="0"/>
                    <a:pt x="1" y="26"/>
                    <a:pt x="112" y="311"/>
                  </a:cubicBezTo>
                  <a:lnTo>
                    <a:pt x="916" y="934"/>
                  </a:lnTo>
                  <a:lnTo>
                    <a:pt x="1093" y="468"/>
                  </a:lnTo>
                  <a:lnTo>
                    <a:pt x="290" y="1"/>
                  </a:lnTo>
                  <a:cubicBezTo>
                    <a:pt x="290" y="1"/>
                    <a:pt x="280" y="0"/>
                    <a:pt x="2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88"/>
            <p:cNvSpPr/>
            <p:nvPr/>
          </p:nvSpPr>
          <p:spPr>
            <a:xfrm>
              <a:off x="4219538" y="2499990"/>
              <a:ext cx="65165" cy="59103"/>
            </a:xfrm>
            <a:custGeom>
              <a:rect b="b" l="l" r="r" t="t"/>
              <a:pathLst>
                <a:path extrusionOk="0" h="1131" w="1247">
                  <a:moveTo>
                    <a:pt x="297" y="1"/>
                  </a:moveTo>
                  <a:cubicBezTo>
                    <a:pt x="237" y="1"/>
                    <a:pt x="133" y="15"/>
                    <a:pt x="66" y="100"/>
                  </a:cubicBezTo>
                  <a:cubicBezTo>
                    <a:pt x="4" y="181"/>
                    <a:pt x="0" y="299"/>
                    <a:pt x="56" y="449"/>
                  </a:cubicBezTo>
                  <a:cubicBezTo>
                    <a:pt x="63" y="463"/>
                    <a:pt x="74" y="480"/>
                    <a:pt x="87" y="490"/>
                  </a:cubicBezTo>
                  <a:lnTo>
                    <a:pt x="891" y="1110"/>
                  </a:lnTo>
                  <a:cubicBezTo>
                    <a:pt x="912" y="1123"/>
                    <a:pt x="933" y="1131"/>
                    <a:pt x="954" y="1131"/>
                  </a:cubicBezTo>
                  <a:cubicBezTo>
                    <a:pt x="982" y="1131"/>
                    <a:pt x="1013" y="1120"/>
                    <a:pt x="1031" y="1092"/>
                  </a:cubicBezTo>
                  <a:cubicBezTo>
                    <a:pt x="1065" y="1051"/>
                    <a:pt x="1058" y="988"/>
                    <a:pt x="1013" y="953"/>
                  </a:cubicBezTo>
                  <a:lnTo>
                    <a:pt x="233" y="351"/>
                  </a:lnTo>
                  <a:cubicBezTo>
                    <a:pt x="209" y="278"/>
                    <a:pt x="212" y="236"/>
                    <a:pt x="223" y="222"/>
                  </a:cubicBezTo>
                  <a:cubicBezTo>
                    <a:pt x="238" y="205"/>
                    <a:pt x="272" y="198"/>
                    <a:pt x="300" y="198"/>
                  </a:cubicBezTo>
                  <a:lnTo>
                    <a:pt x="1083" y="654"/>
                  </a:lnTo>
                  <a:cubicBezTo>
                    <a:pt x="1097" y="663"/>
                    <a:pt x="1113" y="667"/>
                    <a:pt x="1130" y="667"/>
                  </a:cubicBezTo>
                  <a:cubicBezTo>
                    <a:pt x="1164" y="667"/>
                    <a:pt x="1199" y="648"/>
                    <a:pt x="1219" y="616"/>
                  </a:cubicBezTo>
                  <a:cubicBezTo>
                    <a:pt x="1246" y="570"/>
                    <a:pt x="1229" y="508"/>
                    <a:pt x="1184" y="480"/>
                  </a:cubicBezTo>
                  <a:lnTo>
                    <a:pt x="376" y="17"/>
                  </a:lnTo>
                  <a:cubicBezTo>
                    <a:pt x="366" y="10"/>
                    <a:pt x="352" y="3"/>
                    <a:pt x="342" y="3"/>
                  </a:cubicBezTo>
                  <a:cubicBezTo>
                    <a:pt x="336" y="3"/>
                    <a:pt x="320" y="1"/>
                    <a:pt x="297"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88"/>
            <p:cNvSpPr/>
            <p:nvPr/>
          </p:nvSpPr>
          <p:spPr>
            <a:xfrm>
              <a:off x="4159024" y="2515510"/>
              <a:ext cx="132368" cy="145067"/>
            </a:xfrm>
            <a:custGeom>
              <a:rect b="b" l="l" r="r" t="t"/>
              <a:pathLst>
                <a:path extrusionOk="0" h="2776" w="2533">
                  <a:moveTo>
                    <a:pt x="930" y="1"/>
                  </a:moveTo>
                  <a:cubicBezTo>
                    <a:pt x="871" y="1"/>
                    <a:pt x="817" y="46"/>
                    <a:pt x="845" y="235"/>
                  </a:cubicBezTo>
                  <a:lnTo>
                    <a:pt x="1354" y="1223"/>
                  </a:lnTo>
                  <a:lnTo>
                    <a:pt x="1354" y="1223"/>
                  </a:lnTo>
                  <a:lnTo>
                    <a:pt x="452" y="378"/>
                  </a:lnTo>
                  <a:cubicBezTo>
                    <a:pt x="452" y="378"/>
                    <a:pt x="393" y="328"/>
                    <a:pt x="344" y="328"/>
                  </a:cubicBezTo>
                  <a:cubicBezTo>
                    <a:pt x="310" y="328"/>
                    <a:pt x="282" y="352"/>
                    <a:pt x="282" y="434"/>
                  </a:cubicBezTo>
                  <a:cubicBezTo>
                    <a:pt x="282" y="632"/>
                    <a:pt x="1099" y="1505"/>
                    <a:pt x="1099" y="1505"/>
                  </a:cubicBezTo>
                  <a:lnTo>
                    <a:pt x="198" y="1081"/>
                  </a:lnTo>
                  <a:cubicBezTo>
                    <a:pt x="198" y="1081"/>
                    <a:pt x="0" y="1223"/>
                    <a:pt x="139" y="1362"/>
                  </a:cubicBezTo>
                  <a:cubicBezTo>
                    <a:pt x="282" y="1505"/>
                    <a:pt x="1044" y="1786"/>
                    <a:pt x="1044" y="1786"/>
                  </a:cubicBezTo>
                  <a:lnTo>
                    <a:pt x="365" y="1759"/>
                  </a:lnTo>
                  <a:cubicBezTo>
                    <a:pt x="365" y="1759"/>
                    <a:pt x="167" y="1929"/>
                    <a:pt x="310" y="1985"/>
                  </a:cubicBezTo>
                  <a:cubicBezTo>
                    <a:pt x="452" y="2041"/>
                    <a:pt x="1239" y="2211"/>
                    <a:pt x="1239" y="2211"/>
                  </a:cubicBezTo>
                  <a:cubicBezTo>
                    <a:pt x="1298" y="2295"/>
                    <a:pt x="1579" y="2406"/>
                    <a:pt x="1579" y="2406"/>
                  </a:cubicBezTo>
                  <a:lnTo>
                    <a:pt x="1775" y="2775"/>
                  </a:lnTo>
                  <a:lnTo>
                    <a:pt x="2533" y="2392"/>
                  </a:lnTo>
                  <a:lnTo>
                    <a:pt x="2171" y="1481"/>
                  </a:lnTo>
                  <a:cubicBezTo>
                    <a:pt x="2133" y="1383"/>
                    <a:pt x="2077" y="1296"/>
                    <a:pt x="2008" y="1223"/>
                  </a:cubicBezTo>
                  <a:lnTo>
                    <a:pt x="1858" y="1060"/>
                  </a:lnTo>
                  <a:lnTo>
                    <a:pt x="1861" y="1053"/>
                  </a:lnTo>
                  <a:lnTo>
                    <a:pt x="1044" y="40"/>
                  </a:lnTo>
                  <a:cubicBezTo>
                    <a:pt x="1044" y="40"/>
                    <a:pt x="985" y="1"/>
                    <a:pt x="9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88"/>
            <p:cNvSpPr/>
            <p:nvPr/>
          </p:nvSpPr>
          <p:spPr>
            <a:xfrm>
              <a:off x="4158293" y="2510284"/>
              <a:ext cx="138900" cy="155309"/>
            </a:xfrm>
            <a:custGeom>
              <a:rect b="b" l="l" r="r" t="t"/>
              <a:pathLst>
                <a:path extrusionOk="0" h="2972" w="2658">
                  <a:moveTo>
                    <a:pt x="950" y="200"/>
                  </a:moveTo>
                  <a:cubicBezTo>
                    <a:pt x="960" y="200"/>
                    <a:pt x="978" y="206"/>
                    <a:pt x="992" y="213"/>
                  </a:cubicBezTo>
                  <a:lnTo>
                    <a:pt x="1778" y="1191"/>
                  </a:lnTo>
                  <a:cubicBezTo>
                    <a:pt x="1781" y="1205"/>
                    <a:pt x="1789" y="1215"/>
                    <a:pt x="1799" y="1229"/>
                  </a:cubicBezTo>
                  <a:lnTo>
                    <a:pt x="1948" y="1390"/>
                  </a:lnTo>
                  <a:cubicBezTo>
                    <a:pt x="2011" y="1456"/>
                    <a:pt x="2060" y="1532"/>
                    <a:pt x="2094" y="1619"/>
                  </a:cubicBezTo>
                  <a:lnTo>
                    <a:pt x="2422" y="2443"/>
                  </a:lnTo>
                  <a:lnTo>
                    <a:pt x="1830" y="2742"/>
                  </a:lnTo>
                  <a:lnTo>
                    <a:pt x="1681" y="2461"/>
                  </a:lnTo>
                  <a:cubicBezTo>
                    <a:pt x="1670" y="2440"/>
                    <a:pt x="1649" y="2423"/>
                    <a:pt x="1628" y="2416"/>
                  </a:cubicBezTo>
                  <a:cubicBezTo>
                    <a:pt x="1496" y="2363"/>
                    <a:pt x="1360" y="2287"/>
                    <a:pt x="1336" y="2256"/>
                  </a:cubicBezTo>
                  <a:cubicBezTo>
                    <a:pt x="1322" y="2235"/>
                    <a:pt x="1301" y="2217"/>
                    <a:pt x="1273" y="2214"/>
                  </a:cubicBezTo>
                  <a:cubicBezTo>
                    <a:pt x="985" y="2151"/>
                    <a:pt x="529" y="2047"/>
                    <a:pt x="382" y="2002"/>
                  </a:cubicBezTo>
                  <a:cubicBezTo>
                    <a:pt x="393" y="1988"/>
                    <a:pt x="403" y="1974"/>
                    <a:pt x="418" y="1960"/>
                  </a:cubicBezTo>
                  <a:lnTo>
                    <a:pt x="1055" y="1984"/>
                  </a:lnTo>
                  <a:cubicBezTo>
                    <a:pt x="1057" y="1984"/>
                    <a:pt x="1059" y="1984"/>
                    <a:pt x="1061" y="1984"/>
                  </a:cubicBezTo>
                  <a:cubicBezTo>
                    <a:pt x="1104" y="1984"/>
                    <a:pt x="1145" y="1951"/>
                    <a:pt x="1155" y="1907"/>
                  </a:cubicBezTo>
                  <a:cubicBezTo>
                    <a:pt x="1162" y="1859"/>
                    <a:pt x="1138" y="1810"/>
                    <a:pt x="1092" y="1793"/>
                  </a:cubicBezTo>
                  <a:cubicBezTo>
                    <a:pt x="804" y="1689"/>
                    <a:pt x="317" y="1487"/>
                    <a:pt x="226" y="1393"/>
                  </a:cubicBezTo>
                  <a:cubicBezTo>
                    <a:pt x="202" y="1372"/>
                    <a:pt x="202" y="1358"/>
                    <a:pt x="202" y="1351"/>
                  </a:cubicBezTo>
                  <a:cubicBezTo>
                    <a:pt x="205" y="1337"/>
                    <a:pt x="215" y="1316"/>
                    <a:pt x="230" y="1299"/>
                  </a:cubicBezTo>
                  <a:lnTo>
                    <a:pt x="1071" y="1695"/>
                  </a:lnTo>
                  <a:cubicBezTo>
                    <a:pt x="1085" y="1702"/>
                    <a:pt x="1099" y="1705"/>
                    <a:pt x="1113" y="1705"/>
                  </a:cubicBezTo>
                  <a:cubicBezTo>
                    <a:pt x="1144" y="1705"/>
                    <a:pt x="1174" y="1691"/>
                    <a:pt x="1193" y="1664"/>
                  </a:cubicBezTo>
                  <a:cubicBezTo>
                    <a:pt x="1222" y="1626"/>
                    <a:pt x="1217" y="1573"/>
                    <a:pt x="1187" y="1539"/>
                  </a:cubicBezTo>
                  <a:cubicBezTo>
                    <a:pt x="832" y="1160"/>
                    <a:pt x="442" y="690"/>
                    <a:pt x="400" y="550"/>
                  </a:cubicBezTo>
                  <a:lnTo>
                    <a:pt x="400" y="550"/>
                  </a:lnTo>
                  <a:lnTo>
                    <a:pt x="1298" y="1396"/>
                  </a:lnTo>
                  <a:cubicBezTo>
                    <a:pt x="1317" y="1413"/>
                    <a:pt x="1342" y="1422"/>
                    <a:pt x="1367" y="1422"/>
                  </a:cubicBezTo>
                  <a:cubicBezTo>
                    <a:pt x="1388" y="1422"/>
                    <a:pt x="1409" y="1416"/>
                    <a:pt x="1426" y="1403"/>
                  </a:cubicBezTo>
                  <a:cubicBezTo>
                    <a:pt x="1465" y="1372"/>
                    <a:pt x="1475" y="1320"/>
                    <a:pt x="1455" y="1278"/>
                  </a:cubicBezTo>
                  <a:lnTo>
                    <a:pt x="957" y="304"/>
                  </a:lnTo>
                  <a:cubicBezTo>
                    <a:pt x="946" y="237"/>
                    <a:pt x="950" y="206"/>
                    <a:pt x="950" y="200"/>
                  </a:cubicBezTo>
                  <a:close/>
                  <a:moveTo>
                    <a:pt x="943" y="1"/>
                  </a:moveTo>
                  <a:cubicBezTo>
                    <a:pt x="911" y="1"/>
                    <a:pt x="877" y="8"/>
                    <a:pt x="846" y="29"/>
                  </a:cubicBezTo>
                  <a:cubicBezTo>
                    <a:pt x="724" y="105"/>
                    <a:pt x="752" y="290"/>
                    <a:pt x="762" y="353"/>
                  </a:cubicBezTo>
                  <a:cubicBezTo>
                    <a:pt x="762" y="363"/>
                    <a:pt x="766" y="373"/>
                    <a:pt x="772" y="380"/>
                  </a:cubicBezTo>
                  <a:lnTo>
                    <a:pt x="1016" y="860"/>
                  </a:lnTo>
                  <a:lnTo>
                    <a:pt x="529" y="401"/>
                  </a:lnTo>
                  <a:cubicBezTo>
                    <a:pt x="504" y="382"/>
                    <a:pt x="432" y="328"/>
                    <a:pt x="355" y="328"/>
                  </a:cubicBezTo>
                  <a:cubicBezTo>
                    <a:pt x="334" y="328"/>
                    <a:pt x="313" y="332"/>
                    <a:pt x="292" y="342"/>
                  </a:cubicBezTo>
                  <a:cubicBezTo>
                    <a:pt x="247" y="363"/>
                    <a:pt x="195" y="415"/>
                    <a:pt x="195" y="534"/>
                  </a:cubicBezTo>
                  <a:cubicBezTo>
                    <a:pt x="195" y="676"/>
                    <a:pt x="459" y="1017"/>
                    <a:pt x="713" y="1306"/>
                  </a:cubicBezTo>
                  <a:lnTo>
                    <a:pt x="254" y="1093"/>
                  </a:lnTo>
                  <a:cubicBezTo>
                    <a:pt x="239" y="1086"/>
                    <a:pt x="224" y="1083"/>
                    <a:pt x="209" y="1083"/>
                  </a:cubicBezTo>
                  <a:cubicBezTo>
                    <a:pt x="189" y="1083"/>
                    <a:pt x="169" y="1089"/>
                    <a:pt x="153" y="1101"/>
                  </a:cubicBezTo>
                  <a:cubicBezTo>
                    <a:pt x="139" y="1111"/>
                    <a:pt x="18" y="1202"/>
                    <a:pt x="7" y="1337"/>
                  </a:cubicBezTo>
                  <a:cubicBezTo>
                    <a:pt x="0" y="1385"/>
                    <a:pt x="11" y="1462"/>
                    <a:pt x="84" y="1536"/>
                  </a:cubicBezTo>
                  <a:cubicBezTo>
                    <a:pt x="150" y="1602"/>
                    <a:pt x="317" y="1685"/>
                    <a:pt x="491" y="1765"/>
                  </a:cubicBezTo>
                  <a:lnTo>
                    <a:pt x="382" y="1758"/>
                  </a:lnTo>
                  <a:cubicBezTo>
                    <a:pt x="358" y="1758"/>
                    <a:pt x="334" y="1769"/>
                    <a:pt x="317" y="1782"/>
                  </a:cubicBezTo>
                  <a:cubicBezTo>
                    <a:pt x="268" y="1824"/>
                    <a:pt x="157" y="1932"/>
                    <a:pt x="178" y="2047"/>
                  </a:cubicBezTo>
                  <a:cubicBezTo>
                    <a:pt x="181" y="2082"/>
                    <a:pt x="202" y="2144"/>
                    <a:pt x="286" y="2175"/>
                  </a:cubicBezTo>
                  <a:cubicBezTo>
                    <a:pt x="421" y="2228"/>
                    <a:pt x="1037" y="2363"/>
                    <a:pt x="1201" y="2398"/>
                  </a:cubicBezTo>
                  <a:cubicBezTo>
                    <a:pt x="1277" y="2475"/>
                    <a:pt x="1430" y="2548"/>
                    <a:pt x="1521" y="2586"/>
                  </a:cubicBezTo>
                  <a:lnTo>
                    <a:pt x="1702" y="2920"/>
                  </a:lnTo>
                  <a:cubicBezTo>
                    <a:pt x="1718" y="2955"/>
                    <a:pt x="1754" y="2972"/>
                    <a:pt x="1789" y="2972"/>
                  </a:cubicBezTo>
                  <a:cubicBezTo>
                    <a:pt x="1806" y="2972"/>
                    <a:pt x="1820" y="2969"/>
                    <a:pt x="1834" y="2962"/>
                  </a:cubicBezTo>
                  <a:lnTo>
                    <a:pt x="2592" y="2580"/>
                  </a:lnTo>
                  <a:cubicBezTo>
                    <a:pt x="2637" y="2559"/>
                    <a:pt x="2658" y="2503"/>
                    <a:pt x="2641" y="2454"/>
                  </a:cubicBezTo>
                  <a:lnTo>
                    <a:pt x="2279" y="1546"/>
                  </a:lnTo>
                  <a:cubicBezTo>
                    <a:pt x="2234" y="1438"/>
                    <a:pt x="2174" y="1337"/>
                    <a:pt x="2094" y="1254"/>
                  </a:cubicBezTo>
                  <a:lnTo>
                    <a:pt x="1966" y="1118"/>
                  </a:lnTo>
                  <a:cubicBezTo>
                    <a:pt x="1962" y="1107"/>
                    <a:pt x="1959" y="1101"/>
                    <a:pt x="1952" y="1090"/>
                  </a:cubicBezTo>
                  <a:lnTo>
                    <a:pt x="1134" y="78"/>
                  </a:lnTo>
                  <a:cubicBezTo>
                    <a:pt x="1127" y="67"/>
                    <a:pt x="1121" y="60"/>
                    <a:pt x="1110" y="57"/>
                  </a:cubicBezTo>
                  <a:cubicBezTo>
                    <a:pt x="1093" y="45"/>
                    <a:pt x="1022" y="1"/>
                    <a:pt x="943"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88"/>
            <p:cNvSpPr/>
            <p:nvPr/>
          </p:nvSpPr>
          <p:spPr>
            <a:xfrm>
              <a:off x="4251729" y="2640458"/>
              <a:ext cx="444241" cy="468279"/>
            </a:xfrm>
            <a:custGeom>
              <a:rect b="b" l="l" r="r" t="t"/>
              <a:pathLst>
                <a:path extrusionOk="0" h="8961" w="8501">
                  <a:moveTo>
                    <a:pt x="759" y="1"/>
                  </a:moveTo>
                  <a:lnTo>
                    <a:pt x="1" y="384"/>
                  </a:lnTo>
                  <a:lnTo>
                    <a:pt x="2853" y="8313"/>
                  </a:lnTo>
                  <a:cubicBezTo>
                    <a:pt x="3010" y="8708"/>
                    <a:pt x="3392" y="8960"/>
                    <a:pt x="3807" y="8960"/>
                  </a:cubicBezTo>
                  <a:cubicBezTo>
                    <a:pt x="3863" y="8960"/>
                    <a:pt x="3920" y="8956"/>
                    <a:pt x="3977" y="8946"/>
                  </a:cubicBezTo>
                  <a:lnTo>
                    <a:pt x="8500" y="7885"/>
                  </a:lnTo>
                  <a:lnTo>
                    <a:pt x="8131" y="5220"/>
                  </a:lnTo>
                  <a:lnTo>
                    <a:pt x="4673" y="6197"/>
                  </a:lnTo>
                  <a:cubicBezTo>
                    <a:pt x="4626" y="6207"/>
                    <a:pt x="4579" y="6212"/>
                    <a:pt x="4533" y="6212"/>
                  </a:cubicBezTo>
                  <a:cubicBezTo>
                    <a:pt x="4278" y="6212"/>
                    <a:pt x="4037" y="6071"/>
                    <a:pt x="3911" y="5839"/>
                  </a:cubicBezTo>
                  <a:lnTo>
                    <a:pt x="7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88"/>
            <p:cNvSpPr/>
            <p:nvPr/>
          </p:nvSpPr>
          <p:spPr>
            <a:xfrm>
              <a:off x="4245353" y="2633560"/>
              <a:ext cx="451662" cy="480246"/>
            </a:xfrm>
            <a:custGeom>
              <a:rect b="b" l="l" r="r" t="t"/>
              <a:pathLst>
                <a:path extrusionOk="0" h="9190" w="8643">
                  <a:moveTo>
                    <a:pt x="923" y="1"/>
                  </a:moveTo>
                  <a:lnTo>
                    <a:pt x="1" y="467"/>
                  </a:lnTo>
                  <a:lnTo>
                    <a:pt x="2885" y="8480"/>
                  </a:lnTo>
                  <a:cubicBezTo>
                    <a:pt x="3052" y="8911"/>
                    <a:pt x="3473" y="9189"/>
                    <a:pt x="3929" y="9189"/>
                  </a:cubicBezTo>
                  <a:cubicBezTo>
                    <a:pt x="3991" y="9189"/>
                    <a:pt x="4057" y="9186"/>
                    <a:pt x="4123" y="9172"/>
                  </a:cubicBezTo>
                  <a:lnTo>
                    <a:pt x="8643" y="8111"/>
                  </a:lnTo>
                  <a:lnTo>
                    <a:pt x="8598" y="7919"/>
                  </a:lnTo>
                  <a:lnTo>
                    <a:pt x="4081" y="8981"/>
                  </a:lnTo>
                  <a:cubicBezTo>
                    <a:pt x="4030" y="8989"/>
                    <a:pt x="3978" y="8994"/>
                    <a:pt x="3927" y="8994"/>
                  </a:cubicBezTo>
                  <a:cubicBezTo>
                    <a:pt x="3555" y="8994"/>
                    <a:pt x="3207" y="8765"/>
                    <a:pt x="3069" y="8410"/>
                  </a:cubicBezTo>
                  <a:lnTo>
                    <a:pt x="248" y="565"/>
                  </a:lnTo>
                  <a:lnTo>
                    <a:pt x="839" y="266"/>
                  </a:lnTo>
                  <a:lnTo>
                    <a:pt x="3946" y="6020"/>
                  </a:lnTo>
                  <a:cubicBezTo>
                    <a:pt x="4090" y="6285"/>
                    <a:pt x="4362" y="6443"/>
                    <a:pt x="4660" y="6443"/>
                  </a:cubicBezTo>
                  <a:cubicBezTo>
                    <a:pt x="4713" y="6443"/>
                    <a:pt x="4768" y="6438"/>
                    <a:pt x="4823" y="6427"/>
                  </a:cubicBezTo>
                  <a:lnTo>
                    <a:pt x="8277" y="5449"/>
                  </a:lnTo>
                  <a:lnTo>
                    <a:pt x="8225" y="5258"/>
                  </a:lnTo>
                  <a:lnTo>
                    <a:pt x="4778" y="6233"/>
                  </a:lnTo>
                  <a:cubicBezTo>
                    <a:pt x="4737" y="6240"/>
                    <a:pt x="4697" y="6244"/>
                    <a:pt x="4657" y="6244"/>
                  </a:cubicBezTo>
                  <a:cubicBezTo>
                    <a:pt x="4435" y="6244"/>
                    <a:pt x="4229" y="6126"/>
                    <a:pt x="4120" y="5926"/>
                  </a:cubicBezTo>
                  <a:lnTo>
                    <a:pt x="923"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88"/>
            <p:cNvSpPr/>
            <p:nvPr/>
          </p:nvSpPr>
          <p:spPr>
            <a:xfrm>
              <a:off x="4691159" y="3005058"/>
              <a:ext cx="42956" cy="37155"/>
            </a:xfrm>
            <a:custGeom>
              <a:rect b="b" l="l" r="r" t="t"/>
              <a:pathLst>
                <a:path extrusionOk="0" h="711" w="822">
                  <a:moveTo>
                    <a:pt x="748" y="0"/>
                  </a:moveTo>
                  <a:cubicBezTo>
                    <a:pt x="648" y="0"/>
                    <a:pt x="390" y="129"/>
                    <a:pt x="1" y="275"/>
                  </a:cubicBezTo>
                  <a:lnTo>
                    <a:pt x="64" y="710"/>
                  </a:lnTo>
                  <a:cubicBezTo>
                    <a:pt x="366" y="571"/>
                    <a:pt x="602" y="418"/>
                    <a:pt x="703" y="247"/>
                  </a:cubicBezTo>
                  <a:cubicBezTo>
                    <a:pt x="811" y="70"/>
                    <a:pt x="822" y="0"/>
                    <a:pt x="748" y="0"/>
                  </a:cubicBezTo>
                  <a:close/>
                </a:path>
              </a:pathLst>
            </a:custGeom>
            <a:solidFill>
              <a:srgbClr val="FFC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88"/>
            <p:cNvSpPr/>
            <p:nvPr/>
          </p:nvSpPr>
          <p:spPr>
            <a:xfrm>
              <a:off x="4352272" y="2924477"/>
              <a:ext cx="342234" cy="178982"/>
            </a:xfrm>
            <a:custGeom>
              <a:rect b="b" l="l" r="r" t="t"/>
              <a:pathLst>
                <a:path extrusionOk="0" h="3425" w="6549">
                  <a:moveTo>
                    <a:pt x="0" y="1"/>
                  </a:moveTo>
                  <a:lnTo>
                    <a:pt x="1023" y="2843"/>
                  </a:lnTo>
                  <a:cubicBezTo>
                    <a:pt x="1163" y="3198"/>
                    <a:pt x="1507" y="3424"/>
                    <a:pt x="1879" y="3424"/>
                  </a:cubicBezTo>
                  <a:cubicBezTo>
                    <a:pt x="1931" y="3424"/>
                    <a:pt x="1984" y="3421"/>
                    <a:pt x="2035" y="3414"/>
                  </a:cubicBezTo>
                  <a:lnTo>
                    <a:pt x="5804" y="2527"/>
                  </a:lnTo>
                  <a:cubicBezTo>
                    <a:pt x="6068" y="2443"/>
                    <a:pt x="6326" y="2352"/>
                    <a:pt x="6549" y="2252"/>
                  </a:cubicBezTo>
                  <a:lnTo>
                    <a:pt x="6486" y="1817"/>
                  </a:lnTo>
                  <a:cubicBezTo>
                    <a:pt x="6239" y="1911"/>
                    <a:pt x="5939" y="2012"/>
                    <a:pt x="5592" y="2095"/>
                  </a:cubicBezTo>
                  <a:cubicBezTo>
                    <a:pt x="4895" y="2259"/>
                    <a:pt x="4346" y="2286"/>
                    <a:pt x="3880" y="2286"/>
                  </a:cubicBezTo>
                  <a:cubicBezTo>
                    <a:pt x="3772" y="2286"/>
                    <a:pt x="3668" y="2286"/>
                    <a:pt x="3570" y="2283"/>
                  </a:cubicBezTo>
                  <a:cubicBezTo>
                    <a:pt x="3469" y="2283"/>
                    <a:pt x="3371" y="2280"/>
                    <a:pt x="3281" y="2280"/>
                  </a:cubicBezTo>
                  <a:cubicBezTo>
                    <a:pt x="3128" y="2280"/>
                    <a:pt x="2982" y="2283"/>
                    <a:pt x="2839" y="2297"/>
                  </a:cubicBezTo>
                  <a:cubicBezTo>
                    <a:pt x="2161" y="2366"/>
                    <a:pt x="4130" y="2537"/>
                    <a:pt x="4130" y="2537"/>
                  </a:cubicBezTo>
                  <a:cubicBezTo>
                    <a:pt x="4130" y="2537"/>
                    <a:pt x="3194" y="2871"/>
                    <a:pt x="2478" y="2871"/>
                  </a:cubicBezTo>
                  <a:cubicBezTo>
                    <a:pt x="2311" y="2871"/>
                    <a:pt x="2154" y="2853"/>
                    <a:pt x="2025" y="2808"/>
                  </a:cubicBezTo>
                  <a:cubicBezTo>
                    <a:pt x="1563" y="2644"/>
                    <a:pt x="582" y="1024"/>
                    <a:pt x="0" y="1"/>
                  </a:cubicBezTo>
                  <a:close/>
                </a:path>
              </a:pathLst>
            </a:custGeom>
            <a:solidFill>
              <a:srgbClr val="FFC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88"/>
            <p:cNvSpPr/>
            <p:nvPr/>
          </p:nvSpPr>
          <p:spPr>
            <a:xfrm>
              <a:off x="4328442" y="2881208"/>
              <a:ext cx="327132" cy="227686"/>
            </a:xfrm>
            <a:custGeom>
              <a:rect b="b" l="l" r="r" t="t"/>
              <a:pathLst>
                <a:path extrusionOk="0" h="4357" w="6260">
                  <a:moveTo>
                    <a:pt x="1" y="1"/>
                  </a:moveTo>
                  <a:lnTo>
                    <a:pt x="1462" y="3842"/>
                  </a:lnTo>
                  <a:cubicBezTo>
                    <a:pt x="1462" y="3842"/>
                    <a:pt x="1664" y="4283"/>
                    <a:pt x="2106" y="4349"/>
                  </a:cubicBezTo>
                  <a:cubicBezTo>
                    <a:pt x="2144" y="4357"/>
                    <a:pt x="2186" y="4357"/>
                    <a:pt x="2234" y="4357"/>
                  </a:cubicBezTo>
                  <a:cubicBezTo>
                    <a:pt x="2788" y="4357"/>
                    <a:pt x="4099" y="4026"/>
                    <a:pt x="4722" y="3806"/>
                  </a:cubicBezTo>
                  <a:cubicBezTo>
                    <a:pt x="5052" y="3692"/>
                    <a:pt x="5672" y="3543"/>
                    <a:pt x="6260" y="3355"/>
                  </a:cubicBezTo>
                  <a:lnTo>
                    <a:pt x="6260" y="3355"/>
                  </a:lnTo>
                  <a:lnTo>
                    <a:pt x="2491" y="4242"/>
                  </a:lnTo>
                  <a:cubicBezTo>
                    <a:pt x="2440" y="4249"/>
                    <a:pt x="2387" y="4252"/>
                    <a:pt x="2335" y="4252"/>
                  </a:cubicBezTo>
                  <a:cubicBezTo>
                    <a:pt x="1963" y="4252"/>
                    <a:pt x="1619" y="4026"/>
                    <a:pt x="1479" y="3671"/>
                  </a:cubicBezTo>
                  <a:lnTo>
                    <a:pt x="456" y="829"/>
                  </a:lnTo>
                  <a:cubicBezTo>
                    <a:pt x="185" y="349"/>
                    <a:pt x="1" y="1"/>
                    <a:pt x="1" y="1"/>
                  </a:cubicBezTo>
                  <a:close/>
                </a:path>
              </a:pathLst>
            </a:custGeom>
            <a:solidFill>
              <a:srgbClr val="2A2B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88"/>
            <p:cNvSpPr/>
            <p:nvPr/>
          </p:nvSpPr>
          <p:spPr>
            <a:xfrm>
              <a:off x="4265890" y="2676306"/>
              <a:ext cx="49540" cy="29891"/>
            </a:xfrm>
            <a:custGeom>
              <a:rect b="b" l="l" r="r" t="t"/>
              <a:pathLst>
                <a:path extrusionOk="0" h="572" w="948">
                  <a:moveTo>
                    <a:pt x="881" y="0"/>
                  </a:moveTo>
                  <a:lnTo>
                    <a:pt x="1" y="439"/>
                  </a:lnTo>
                  <a:lnTo>
                    <a:pt x="67" y="572"/>
                  </a:lnTo>
                  <a:lnTo>
                    <a:pt x="947" y="133"/>
                  </a:lnTo>
                  <a:lnTo>
                    <a:pt x="881"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88"/>
            <p:cNvSpPr/>
            <p:nvPr/>
          </p:nvSpPr>
          <p:spPr>
            <a:xfrm>
              <a:off x="4563704" y="2482170"/>
              <a:ext cx="295307" cy="295830"/>
            </a:xfrm>
            <a:custGeom>
              <a:rect b="b" l="l" r="r" t="t"/>
              <a:pathLst>
                <a:path extrusionOk="0" h="5661" w="5651">
                  <a:moveTo>
                    <a:pt x="2500" y="0"/>
                  </a:moveTo>
                  <a:cubicBezTo>
                    <a:pt x="2306" y="0"/>
                    <a:pt x="2177" y="45"/>
                    <a:pt x="2164" y="128"/>
                  </a:cubicBezTo>
                  <a:cubicBezTo>
                    <a:pt x="2127" y="410"/>
                    <a:pt x="2325" y="529"/>
                    <a:pt x="2325" y="529"/>
                  </a:cubicBezTo>
                  <a:cubicBezTo>
                    <a:pt x="2325" y="529"/>
                    <a:pt x="1819" y="310"/>
                    <a:pt x="1310" y="310"/>
                  </a:cubicBezTo>
                  <a:cubicBezTo>
                    <a:pt x="1035" y="310"/>
                    <a:pt x="759" y="374"/>
                    <a:pt x="561" y="571"/>
                  </a:cubicBezTo>
                  <a:cubicBezTo>
                    <a:pt x="1" y="1130"/>
                    <a:pt x="1966" y="2414"/>
                    <a:pt x="1966" y="2414"/>
                  </a:cubicBezTo>
                  <a:cubicBezTo>
                    <a:pt x="1966" y="2414"/>
                    <a:pt x="1483" y="2895"/>
                    <a:pt x="1726" y="3253"/>
                  </a:cubicBezTo>
                  <a:cubicBezTo>
                    <a:pt x="1966" y="3614"/>
                    <a:pt x="2047" y="3935"/>
                    <a:pt x="2047" y="3935"/>
                  </a:cubicBezTo>
                  <a:cubicBezTo>
                    <a:pt x="2047" y="3935"/>
                    <a:pt x="1845" y="4415"/>
                    <a:pt x="2005" y="4415"/>
                  </a:cubicBezTo>
                  <a:cubicBezTo>
                    <a:pt x="2148" y="4415"/>
                    <a:pt x="2098" y="4125"/>
                    <a:pt x="2292" y="4125"/>
                  </a:cubicBezTo>
                  <a:cubicBezTo>
                    <a:pt x="2314" y="4125"/>
                    <a:pt x="2338" y="4128"/>
                    <a:pt x="2366" y="4136"/>
                  </a:cubicBezTo>
                  <a:cubicBezTo>
                    <a:pt x="2644" y="4216"/>
                    <a:pt x="2927" y="4697"/>
                    <a:pt x="2686" y="4857"/>
                  </a:cubicBezTo>
                  <a:cubicBezTo>
                    <a:pt x="2554" y="4947"/>
                    <a:pt x="2310" y="5034"/>
                    <a:pt x="2119" y="5096"/>
                  </a:cubicBezTo>
                  <a:cubicBezTo>
                    <a:pt x="2008" y="5132"/>
                    <a:pt x="1994" y="5281"/>
                    <a:pt x="2092" y="5340"/>
                  </a:cubicBezTo>
                  <a:cubicBezTo>
                    <a:pt x="2325" y="5483"/>
                    <a:pt x="2676" y="5660"/>
                    <a:pt x="2968" y="5660"/>
                  </a:cubicBezTo>
                  <a:cubicBezTo>
                    <a:pt x="3449" y="5660"/>
                    <a:pt x="3727" y="5577"/>
                    <a:pt x="3727" y="5577"/>
                  </a:cubicBezTo>
                  <a:cubicBezTo>
                    <a:pt x="3727" y="5577"/>
                    <a:pt x="4531" y="4499"/>
                    <a:pt x="5091" y="4216"/>
                  </a:cubicBezTo>
                  <a:cubicBezTo>
                    <a:pt x="5650" y="3935"/>
                    <a:pt x="5411" y="2654"/>
                    <a:pt x="5411" y="2495"/>
                  </a:cubicBezTo>
                  <a:cubicBezTo>
                    <a:pt x="5411" y="2334"/>
                    <a:pt x="4851" y="1973"/>
                    <a:pt x="4851" y="1973"/>
                  </a:cubicBezTo>
                  <a:cubicBezTo>
                    <a:pt x="4851" y="1973"/>
                    <a:pt x="5011" y="1610"/>
                    <a:pt x="4290" y="810"/>
                  </a:cubicBezTo>
                  <a:cubicBezTo>
                    <a:pt x="3782" y="248"/>
                    <a:pt x="2959" y="0"/>
                    <a:pt x="250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88"/>
            <p:cNvSpPr/>
            <p:nvPr/>
          </p:nvSpPr>
          <p:spPr>
            <a:xfrm>
              <a:off x="4582099" y="2476996"/>
              <a:ext cx="278219" cy="306072"/>
            </a:xfrm>
            <a:custGeom>
              <a:rect b="b" l="l" r="r" t="t"/>
              <a:pathLst>
                <a:path extrusionOk="0" h="5857" w="5324">
                  <a:moveTo>
                    <a:pt x="2156" y="197"/>
                  </a:moveTo>
                  <a:cubicBezTo>
                    <a:pt x="2589" y="197"/>
                    <a:pt x="3377" y="435"/>
                    <a:pt x="3862" y="975"/>
                  </a:cubicBezTo>
                  <a:cubicBezTo>
                    <a:pt x="4516" y="1699"/>
                    <a:pt x="4408" y="2030"/>
                    <a:pt x="4408" y="2030"/>
                  </a:cubicBezTo>
                  <a:lnTo>
                    <a:pt x="4373" y="2110"/>
                  </a:lnTo>
                  <a:lnTo>
                    <a:pt x="4447" y="2155"/>
                  </a:lnTo>
                  <a:cubicBezTo>
                    <a:pt x="4704" y="2322"/>
                    <a:pt x="4948" y="2528"/>
                    <a:pt x="4961" y="2594"/>
                  </a:cubicBezTo>
                  <a:cubicBezTo>
                    <a:pt x="4961" y="2618"/>
                    <a:pt x="4964" y="2670"/>
                    <a:pt x="4972" y="2740"/>
                  </a:cubicBezTo>
                  <a:cubicBezTo>
                    <a:pt x="5010" y="3087"/>
                    <a:pt x="5111" y="4016"/>
                    <a:pt x="4693" y="4225"/>
                  </a:cubicBezTo>
                  <a:cubicBezTo>
                    <a:pt x="4165" y="4493"/>
                    <a:pt x="3451" y="5412"/>
                    <a:pt x="3320" y="5589"/>
                  </a:cubicBezTo>
                  <a:cubicBezTo>
                    <a:pt x="3236" y="5610"/>
                    <a:pt x="2986" y="5659"/>
                    <a:pt x="2616" y="5659"/>
                  </a:cubicBezTo>
                  <a:cubicBezTo>
                    <a:pt x="2408" y="5659"/>
                    <a:pt x="2115" y="5550"/>
                    <a:pt x="1791" y="5356"/>
                  </a:cubicBezTo>
                  <a:cubicBezTo>
                    <a:pt x="1771" y="5346"/>
                    <a:pt x="1771" y="5328"/>
                    <a:pt x="1775" y="5317"/>
                  </a:cubicBezTo>
                  <a:cubicBezTo>
                    <a:pt x="1775" y="5307"/>
                    <a:pt x="1781" y="5297"/>
                    <a:pt x="1799" y="5290"/>
                  </a:cubicBezTo>
                  <a:cubicBezTo>
                    <a:pt x="2074" y="5200"/>
                    <a:pt x="2272" y="5116"/>
                    <a:pt x="2390" y="5039"/>
                  </a:cubicBezTo>
                  <a:cubicBezTo>
                    <a:pt x="2495" y="4970"/>
                    <a:pt x="2543" y="4848"/>
                    <a:pt x="2519" y="4705"/>
                  </a:cubicBezTo>
                  <a:cubicBezTo>
                    <a:pt x="2480" y="4462"/>
                    <a:pt x="2262" y="4204"/>
                    <a:pt x="2042" y="4138"/>
                  </a:cubicBezTo>
                  <a:cubicBezTo>
                    <a:pt x="2004" y="4128"/>
                    <a:pt x="1969" y="4124"/>
                    <a:pt x="1938" y="4124"/>
                  </a:cubicBezTo>
                  <a:cubicBezTo>
                    <a:pt x="1823" y="4124"/>
                    <a:pt x="1757" y="4193"/>
                    <a:pt x="1719" y="4264"/>
                  </a:cubicBezTo>
                  <a:cubicBezTo>
                    <a:pt x="1736" y="4204"/>
                    <a:pt x="1757" y="4135"/>
                    <a:pt x="1785" y="4072"/>
                  </a:cubicBezTo>
                  <a:lnTo>
                    <a:pt x="1799" y="4041"/>
                  </a:lnTo>
                  <a:lnTo>
                    <a:pt x="1788" y="4010"/>
                  </a:lnTo>
                  <a:cubicBezTo>
                    <a:pt x="1785" y="3996"/>
                    <a:pt x="1701" y="3668"/>
                    <a:pt x="1454" y="3300"/>
                  </a:cubicBezTo>
                  <a:cubicBezTo>
                    <a:pt x="1263" y="3011"/>
                    <a:pt x="1680" y="2586"/>
                    <a:pt x="1684" y="2583"/>
                  </a:cubicBezTo>
                  <a:lnTo>
                    <a:pt x="1767" y="2496"/>
                  </a:lnTo>
                  <a:lnTo>
                    <a:pt x="1666" y="2430"/>
                  </a:lnTo>
                  <a:cubicBezTo>
                    <a:pt x="1280" y="2176"/>
                    <a:pt x="261" y="1414"/>
                    <a:pt x="209" y="941"/>
                  </a:cubicBezTo>
                  <a:cubicBezTo>
                    <a:pt x="202" y="861"/>
                    <a:pt x="222" y="795"/>
                    <a:pt x="282" y="739"/>
                  </a:cubicBezTo>
                  <a:cubicBezTo>
                    <a:pt x="455" y="564"/>
                    <a:pt x="704" y="507"/>
                    <a:pt x="955" y="507"/>
                  </a:cubicBezTo>
                  <a:cubicBezTo>
                    <a:pt x="1435" y="507"/>
                    <a:pt x="1928" y="716"/>
                    <a:pt x="1934" y="718"/>
                  </a:cubicBezTo>
                  <a:lnTo>
                    <a:pt x="2025" y="545"/>
                  </a:lnTo>
                  <a:cubicBezTo>
                    <a:pt x="2021" y="540"/>
                    <a:pt x="1882" y="450"/>
                    <a:pt x="1910" y="245"/>
                  </a:cubicBezTo>
                  <a:cubicBezTo>
                    <a:pt x="1917" y="238"/>
                    <a:pt x="1963" y="206"/>
                    <a:pt x="2088" y="200"/>
                  </a:cubicBezTo>
                  <a:cubicBezTo>
                    <a:pt x="2110" y="198"/>
                    <a:pt x="2132" y="197"/>
                    <a:pt x="2156" y="197"/>
                  </a:cubicBezTo>
                  <a:close/>
                  <a:moveTo>
                    <a:pt x="2144" y="1"/>
                  </a:moveTo>
                  <a:cubicBezTo>
                    <a:pt x="2048" y="1"/>
                    <a:pt x="1966" y="10"/>
                    <a:pt x="1903" y="29"/>
                  </a:cubicBezTo>
                  <a:cubicBezTo>
                    <a:pt x="1757" y="74"/>
                    <a:pt x="1722" y="165"/>
                    <a:pt x="1715" y="214"/>
                  </a:cubicBezTo>
                  <a:cubicBezTo>
                    <a:pt x="1701" y="301"/>
                    <a:pt x="1708" y="373"/>
                    <a:pt x="1725" y="436"/>
                  </a:cubicBezTo>
                  <a:cubicBezTo>
                    <a:pt x="1525" y="375"/>
                    <a:pt x="1243" y="309"/>
                    <a:pt x="958" y="309"/>
                  </a:cubicBezTo>
                  <a:cubicBezTo>
                    <a:pt x="661" y="309"/>
                    <a:pt x="359" y="380"/>
                    <a:pt x="139" y="600"/>
                  </a:cubicBezTo>
                  <a:cubicBezTo>
                    <a:pt x="42" y="697"/>
                    <a:pt x="0" y="823"/>
                    <a:pt x="14" y="962"/>
                  </a:cubicBezTo>
                  <a:cubicBezTo>
                    <a:pt x="73" y="1536"/>
                    <a:pt x="1120" y="2294"/>
                    <a:pt x="1465" y="2531"/>
                  </a:cubicBezTo>
                  <a:cubicBezTo>
                    <a:pt x="1326" y="2701"/>
                    <a:pt x="1075" y="3084"/>
                    <a:pt x="1290" y="3408"/>
                  </a:cubicBezTo>
                  <a:cubicBezTo>
                    <a:pt x="1475" y="3686"/>
                    <a:pt x="1562" y="3943"/>
                    <a:pt x="1590" y="4031"/>
                  </a:cubicBezTo>
                  <a:cubicBezTo>
                    <a:pt x="1528" y="4187"/>
                    <a:pt x="1447" y="4434"/>
                    <a:pt x="1524" y="4548"/>
                  </a:cubicBezTo>
                  <a:cubicBezTo>
                    <a:pt x="1552" y="4590"/>
                    <a:pt x="1600" y="4615"/>
                    <a:pt x="1653" y="4615"/>
                  </a:cubicBezTo>
                  <a:cubicBezTo>
                    <a:pt x="1788" y="4615"/>
                    <a:pt x="1833" y="4493"/>
                    <a:pt x="1865" y="4423"/>
                  </a:cubicBezTo>
                  <a:cubicBezTo>
                    <a:pt x="1895" y="4345"/>
                    <a:pt x="1907" y="4320"/>
                    <a:pt x="1939" y="4320"/>
                  </a:cubicBezTo>
                  <a:cubicBezTo>
                    <a:pt x="1951" y="4320"/>
                    <a:pt x="1967" y="4324"/>
                    <a:pt x="1987" y="4330"/>
                  </a:cubicBezTo>
                  <a:cubicBezTo>
                    <a:pt x="2130" y="4371"/>
                    <a:pt x="2297" y="4573"/>
                    <a:pt x="2324" y="4736"/>
                  </a:cubicBezTo>
                  <a:cubicBezTo>
                    <a:pt x="2338" y="4834"/>
                    <a:pt x="2292" y="4866"/>
                    <a:pt x="2279" y="4872"/>
                  </a:cubicBezTo>
                  <a:cubicBezTo>
                    <a:pt x="2181" y="4938"/>
                    <a:pt x="1994" y="5018"/>
                    <a:pt x="1736" y="5102"/>
                  </a:cubicBezTo>
                  <a:cubicBezTo>
                    <a:pt x="1650" y="5130"/>
                    <a:pt x="1587" y="5203"/>
                    <a:pt x="1576" y="5297"/>
                  </a:cubicBezTo>
                  <a:cubicBezTo>
                    <a:pt x="1566" y="5391"/>
                    <a:pt x="1608" y="5478"/>
                    <a:pt x="1691" y="5526"/>
                  </a:cubicBezTo>
                  <a:cubicBezTo>
                    <a:pt x="1938" y="5676"/>
                    <a:pt x="2303" y="5857"/>
                    <a:pt x="2616" y="5857"/>
                  </a:cubicBezTo>
                  <a:cubicBezTo>
                    <a:pt x="3103" y="5857"/>
                    <a:pt x="3392" y="5777"/>
                    <a:pt x="3403" y="5773"/>
                  </a:cubicBezTo>
                  <a:lnTo>
                    <a:pt x="3437" y="5763"/>
                  </a:lnTo>
                  <a:lnTo>
                    <a:pt x="3455" y="5735"/>
                  </a:lnTo>
                  <a:cubicBezTo>
                    <a:pt x="3466" y="5725"/>
                    <a:pt x="4248" y="4670"/>
                    <a:pt x="4784" y="4402"/>
                  </a:cubicBezTo>
                  <a:cubicBezTo>
                    <a:pt x="5324" y="4135"/>
                    <a:pt x="5215" y="3140"/>
                    <a:pt x="5170" y="2719"/>
                  </a:cubicBezTo>
                  <a:cubicBezTo>
                    <a:pt x="5163" y="2656"/>
                    <a:pt x="5160" y="2614"/>
                    <a:pt x="5160" y="2594"/>
                  </a:cubicBezTo>
                  <a:cubicBezTo>
                    <a:pt x="5160" y="2419"/>
                    <a:pt x="4836" y="2176"/>
                    <a:pt x="4610" y="2027"/>
                  </a:cubicBezTo>
                  <a:cubicBezTo>
                    <a:pt x="4627" y="1863"/>
                    <a:pt x="4585" y="1480"/>
                    <a:pt x="4012" y="843"/>
                  </a:cubicBezTo>
                  <a:cubicBezTo>
                    <a:pt x="3479" y="253"/>
                    <a:pt x="2632" y="1"/>
                    <a:pt x="2144"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88"/>
            <p:cNvSpPr/>
            <p:nvPr/>
          </p:nvSpPr>
          <p:spPr>
            <a:xfrm>
              <a:off x="4663515" y="2605654"/>
              <a:ext cx="132055" cy="73422"/>
            </a:xfrm>
            <a:custGeom>
              <a:rect b="b" l="l" r="r" t="t"/>
              <a:pathLst>
                <a:path extrusionOk="0" h="1405" w="2527">
                  <a:moveTo>
                    <a:pt x="59" y="0"/>
                  </a:moveTo>
                  <a:cubicBezTo>
                    <a:pt x="47" y="0"/>
                    <a:pt x="35" y="5"/>
                    <a:pt x="25" y="13"/>
                  </a:cubicBezTo>
                  <a:cubicBezTo>
                    <a:pt x="0" y="31"/>
                    <a:pt x="0" y="61"/>
                    <a:pt x="18" y="82"/>
                  </a:cubicBezTo>
                  <a:cubicBezTo>
                    <a:pt x="29" y="93"/>
                    <a:pt x="1023" y="1280"/>
                    <a:pt x="2471" y="1405"/>
                  </a:cubicBezTo>
                  <a:lnTo>
                    <a:pt x="2475" y="1405"/>
                  </a:lnTo>
                  <a:cubicBezTo>
                    <a:pt x="2499" y="1405"/>
                    <a:pt x="2523" y="1384"/>
                    <a:pt x="2523" y="1360"/>
                  </a:cubicBezTo>
                  <a:cubicBezTo>
                    <a:pt x="2526" y="1332"/>
                    <a:pt x="2505" y="1307"/>
                    <a:pt x="2478" y="1304"/>
                  </a:cubicBezTo>
                  <a:cubicBezTo>
                    <a:pt x="1073" y="1182"/>
                    <a:pt x="102" y="31"/>
                    <a:pt x="95" y="16"/>
                  </a:cubicBezTo>
                  <a:cubicBezTo>
                    <a:pt x="86" y="5"/>
                    <a:pt x="73" y="0"/>
                    <a:pt x="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88"/>
            <p:cNvSpPr/>
            <p:nvPr/>
          </p:nvSpPr>
          <p:spPr>
            <a:xfrm>
              <a:off x="4645539" y="2624571"/>
              <a:ext cx="127508" cy="93959"/>
            </a:xfrm>
            <a:custGeom>
              <a:rect b="b" l="l" r="r" t="t"/>
              <a:pathLst>
                <a:path extrusionOk="0" h="1798" w="2440">
                  <a:moveTo>
                    <a:pt x="52" y="1"/>
                  </a:moveTo>
                  <a:cubicBezTo>
                    <a:pt x="47" y="1"/>
                    <a:pt x="43" y="1"/>
                    <a:pt x="39" y="3"/>
                  </a:cubicBezTo>
                  <a:cubicBezTo>
                    <a:pt x="14" y="13"/>
                    <a:pt x="0" y="41"/>
                    <a:pt x="7" y="65"/>
                  </a:cubicBezTo>
                  <a:cubicBezTo>
                    <a:pt x="14" y="79"/>
                    <a:pt x="491" y="1419"/>
                    <a:pt x="2377" y="1794"/>
                  </a:cubicBezTo>
                  <a:cubicBezTo>
                    <a:pt x="2380" y="1798"/>
                    <a:pt x="2384" y="1798"/>
                    <a:pt x="2387" y="1798"/>
                  </a:cubicBezTo>
                  <a:cubicBezTo>
                    <a:pt x="2408" y="1798"/>
                    <a:pt x="2429" y="1780"/>
                    <a:pt x="2435" y="1756"/>
                  </a:cubicBezTo>
                  <a:cubicBezTo>
                    <a:pt x="2440" y="1732"/>
                    <a:pt x="2422" y="1703"/>
                    <a:pt x="2394" y="1697"/>
                  </a:cubicBezTo>
                  <a:cubicBezTo>
                    <a:pt x="571" y="1332"/>
                    <a:pt x="108" y="48"/>
                    <a:pt x="102" y="33"/>
                  </a:cubicBezTo>
                  <a:cubicBezTo>
                    <a:pt x="95" y="13"/>
                    <a:pt x="73" y="1"/>
                    <a:pt x="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 name="Google Shape;740;p88"/>
          <p:cNvSpPr/>
          <p:nvPr/>
        </p:nvSpPr>
        <p:spPr>
          <a:xfrm>
            <a:off x="761950" y="575600"/>
            <a:ext cx="4051200" cy="3888300"/>
          </a:xfrm>
          <a:prstGeom prst="rect">
            <a:avLst/>
          </a:prstGeom>
          <a:solidFill>
            <a:srgbClr val="000000"/>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88"/>
          <p:cNvSpPr/>
          <p:nvPr/>
        </p:nvSpPr>
        <p:spPr>
          <a:xfrm>
            <a:off x="4712628" y="1318119"/>
            <a:ext cx="183301" cy="227743"/>
          </a:xfrm>
          <a:custGeom>
            <a:rect b="b" l="l" r="r" t="t"/>
            <a:pathLst>
              <a:path extrusionOk="0" h="2776" w="2533">
                <a:moveTo>
                  <a:pt x="930" y="1"/>
                </a:moveTo>
                <a:cubicBezTo>
                  <a:pt x="871" y="1"/>
                  <a:pt x="817" y="46"/>
                  <a:pt x="845" y="235"/>
                </a:cubicBezTo>
                <a:lnTo>
                  <a:pt x="1354" y="1223"/>
                </a:lnTo>
                <a:lnTo>
                  <a:pt x="1354" y="1223"/>
                </a:lnTo>
                <a:lnTo>
                  <a:pt x="452" y="378"/>
                </a:lnTo>
                <a:cubicBezTo>
                  <a:pt x="452" y="378"/>
                  <a:pt x="393" y="328"/>
                  <a:pt x="344" y="328"/>
                </a:cubicBezTo>
                <a:cubicBezTo>
                  <a:pt x="310" y="328"/>
                  <a:pt x="282" y="352"/>
                  <a:pt x="282" y="434"/>
                </a:cubicBezTo>
                <a:cubicBezTo>
                  <a:pt x="282" y="632"/>
                  <a:pt x="1099" y="1505"/>
                  <a:pt x="1099" y="1505"/>
                </a:cubicBezTo>
                <a:lnTo>
                  <a:pt x="198" y="1081"/>
                </a:lnTo>
                <a:cubicBezTo>
                  <a:pt x="198" y="1081"/>
                  <a:pt x="0" y="1223"/>
                  <a:pt x="139" y="1362"/>
                </a:cubicBezTo>
                <a:cubicBezTo>
                  <a:pt x="282" y="1505"/>
                  <a:pt x="1044" y="1786"/>
                  <a:pt x="1044" y="1786"/>
                </a:cubicBezTo>
                <a:lnTo>
                  <a:pt x="365" y="1759"/>
                </a:lnTo>
                <a:cubicBezTo>
                  <a:pt x="365" y="1759"/>
                  <a:pt x="167" y="1929"/>
                  <a:pt x="310" y="1985"/>
                </a:cubicBezTo>
                <a:cubicBezTo>
                  <a:pt x="452" y="2041"/>
                  <a:pt x="1239" y="2211"/>
                  <a:pt x="1239" y="2211"/>
                </a:cubicBezTo>
                <a:cubicBezTo>
                  <a:pt x="1298" y="2295"/>
                  <a:pt x="1579" y="2406"/>
                  <a:pt x="1579" y="2406"/>
                </a:cubicBezTo>
                <a:lnTo>
                  <a:pt x="1775" y="2775"/>
                </a:lnTo>
                <a:lnTo>
                  <a:pt x="2533" y="2392"/>
                </a:lnTo>
                <a:lnTo>
                  <a:pt x="2171" y="1481"/>
                </a:lnTo>
                <a:cubicBezTo>
                  <a:pt x="2133" y="1383"/>
                  <a:pt x="2077" y="1296"/>
                  <a:pt x="2008" y="1223"/>
                </a:cubicBezTo>
                <a:lnTo>
                  <a:pt x="1858" y="1060"/>
                </a:lnTo>
                <a:lnTo>
                  <a:pt x="1861" y="1053"/>
                </a:lnTo>
                <a:lnTo>
                  <a:pt x="1044" y="40"/>
                </a:lnTo>
                <a:cubicBezTo>
                  <a:pt x="1044" y="40"/>
                  <a:pt x="985" y="1"/>
                  <a:pt x="9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88"/>
          <p:cNvSpPr/>
          <p:nvPr/>
        </p:nvSpPr>
        <p:spPr>
          <a:xfrm>
            <a:off x="4711615" y="1309915"/>
            <a:ext cx="192346" cy="243823"/>
          </a:xfrm>
          <a:custGeom>
            <a:rect b="b" l="l" r="r" t="t"/>
            <a:pathLst>
              <a:path extrusionOk="0" h="2972" w="2658">
                <a:moveTo>
                  <a:pt x="950" y="200"/>
                </a:moveTo>
                <a:cubicBezTo>
                  <a:pt x="960" y="200"/>
                  <a:pt x="978" y="206"/>
                  <a:pt x="992" y="213"/>
                </a:cubicBezTo>
                <a:lnTo>
                  <a:pt x="1778" y="1191"/>
                </a:lnTo>
                <a:cubicBezTo>
                  <a:pt x="1781" y="1205"/>
                  <a:pt x="1789" y="1215"/>
                  <a:pt x="1799" y="1229"/>
                </a:cubicBezTo>
                <a:lnTo>
                  <a:pt x="1948" y="1390"/>
                </a:lnTo>
                <a:cubicBezTo>
                  <a:pt x="2011" y="1456"/>
                  <a:pt x="2060" y="1532"/>
                  <a:pt x="2094" y="1619"/>
                </a:cubicBezTo>
                <a:lnTo>
                  <a:pt x="2422" y="2443"/>
                </a:lnTo>
                <a:lnTo>
                  <a:pt x="1830" y="2742"/>
                </a:lnTo>
                <a:lnTo>
                  <a:pt x="1681" y="2461"/>
                </a:lnTo>
                <a:cubicBezTo>
                  <a:pt x="1670" y="2440"/>
                  <a:pt x="1649" y="2423"/>
                  <a:pt x="1628" y="2416"/>
                </a:cubicBezTo>
                <a:cubicBezTo>
                  <a:pt x="1496" y="2363"/>
                  <a:pt x="1360" y="2287"/>
                  <a:pt x="1336" y="2256"/>
                </a:cubicBezTo>
                <a:cubicBezTo>
                  <a:pt x="1322" y="2235"/>
                  <a:pt x="1301" y="2217"/>
                  <a:pt x="1273" y="2214"/>
                </a:cubicBezTo>
                <a:cubicBezTo>
                  <a:pt x="985" y="2151"/>
                  <a:pt x="529" y="2047"/>
                  <a:pt x="382" y="2002"/>
                </a:cubicBezTo>
                <a:cubicBezTo>
                  <a:pt x="393" y="1988"/>
                  <a:pt x="403" y="1974"/>
                  <a:pt x="418" y="1960"/>
                </a:cubicBezTo>
                <a:lnTo>
                  <a:pt x="1055" y="1984"/>
                </a:lnTo>
                <a:cubicBezTo>
                  <a:pt x="1057" y="1984"/>
                  <a:pt x="1059" y="1984"/>
                  <a:pt x="1061" y="1984"/>
                </a:cubicBezTo>
                <a:cubicBezTo>
                  <a:pt x="1104" y="1984"/>
                  <a:pt x="1145" y="1951"/>
                  <a:pt x="1155" y="1907"/>
                </a:cubicBezTo>
                <a:cubicBezTo>
                  <a:pt x="1162" y="1859"/>
                  <a:pt x="1138" y="1810"/>
                  <a:pt x="1092" y="1793"/>
                </a:cubicBezTo>
                <a:cubicBezTo>
                  <a:pt x="804" y="1689"/>
                  <a:pt x="317" y="1487"/>
                  <a:pt x="226" y="1393"/>
                </a:cubicBezTo>
                <a:cubicBezTo>
                  <a:pt x="202" y="1372"/>
                  <a:pt x="202" y="1358"/>
                  <a:pt x="202" y="1351"/>
                </a:cubicBezTo>
                <a:cubicBezTo>
                  <a:pt x="205" y="1337"/>
                  <a:pt x="215" y="1316"/>
                  <a:pt x="230" y="1299"/>
                </a:cubicBezTo>
                <a:lnTo>
                  <a:pt x="1071" y="1695"/>
                </a:lnTo>
                <a:cubicBezTo>
                  <a:pt x="1085" y="1702"/>
                  <a:pt x="1099" y="1705"/>
                  <a:pt x="1113" y="1705"/>
                </a:cubicBezTo>
                <a:cubicBezTo>
                  <a:pt x="1144" y="1705"/>
                  <a:pt x="1174" y="1691"/>
                  <a:pt x="1193" y="1664"/>
                </a:cubicBezTo>
                <a:cubicBezTo>
                  <a:pt x="1222" y="1626"/>
                  <a:pt x="1217" y="1573"/>
                  <a:pt x="1187" y="1539"/>
                </a:cubicBezTo>
                <a:cubicBezTo>
                  <a:pt x="832" y="1160"/>
                  <a:pt x="442" y="690"/>
                  <a:pt x="400" y="550"/>
                </a:cubicBezTo>
                <a:lnTo>
                  <a:pt x="400" y="550"/>
                </a:lnTo>
                <a:lnTo>
                  <a:pt x="1298" y="1396"/>
                </a:lnTo>
                <a:cubicBezTo>
                  <a:pt x="1317" y="1413"/>
                  <a:pt x="1342" y="1422"/>
                  <a:pt x="1367" y="1422"/>
                </a:cubicBezTo>
                <a:cubicBezTo>
                  <a:pt x="1388" y="1422"/>
                  <a:pt x="1409" y="1416"/>
                  <a:pt x="1426" y="1403"/>
                </a:cubicBezTo>
                <a:cubicBezTo>
                  <a:pt x="1465" y="1372"/>
                  <a:pt x="1475" y="1320"/>
                  <a:pt x="1455" y="1278"/>
                </a:cubicBezTo>
                <a:lnTo>
                  <a:pt x="957" y="304"/>
                </a:lnTo>
                <a:cubicBezTo>
                  <a:pt x="946" y="237"/>
                  <a:pt x="950" y="206"/>
                  <a:pt x="950" y="200"/>
                </a:cubicBezTo>
                <a:close/>
                <a:moveTo>
                  <a:pt x="943" y="1"/>
                </a:moveTo>
                <a:cubicBezTo>
                  <a:pt x="911" y="1"/>
                  <a:pt x="877" y="8"/>
                  <a:pt x="846" y="29"/>
                </a:cubicBezTo>
                <a:cubicBezTo>
                  <a:pt x="724" y="105"/>
                  <a:pt x="752" y="290"/>
                  <a:pt x="762" y="353"/>
                </a:cubicBezTo>
                <a:cubicBezTo>
                  <a:pt x="762" y="363"/>
                  <a:pt x="766" y="373"/>
                  <a:pt x="772" y="380"/>
                </a:cubicBezTo>
                <a:lnTo>
                  <a:pt x="1016" y="860"/>
                </a:lnTo>
                <a:lnTo>
                  <a:pt x="529" y="401"/>
                </a:lnTo>
                <a:cubicBezTo>
                  <a:pt x="504" y="382"/>
                  <a:pt x="432" y="328"/>
                  <a:pt x="355" y="328"/>
                </a:cubicBezTo>
                <a:cubicBezTo>
                  <a:pt x="334" y="328"/>
                  <a:pt x="313" y="332"/>
                  <a:pt x="292" y="342"/>
                </a:cubicBezTo>
                <a:cubicBezTo>
                  <a:pt x="247" y="363"/>
                  <a:pt x="195" y="415"/>
                  <a:pt x="195" y="534"/>
                </a:cubicBezTo>
                <a:cubicBezTo>
                  <a:pt x="195" y="676"/>
                  <a:pt x="459" y="1017"/>
                  <a:pt x="713" y="1306"/>
                </a:cubicBezTo>
                <a:lnTo>
                  <a:pt x="254" y="1093"/>
                </a:lnTo>
                <a:cubicBezTo>
                  <a:pt x="239" y="1086"/>
                  <a:pt x="224" y="1083"/>
                  <a:pt x="209" y="1083"/>
                </a:cubicBezTo>
                <a:cubicBezTo>
                  <a:pt x="189" y="1083"/>
                  <a:pt x="169" y="1089"/>
                  <a:pt x="153" y="1101"/>
                </a:cubicBezTo>
                <a:cubicBezTo>
                  <a:pt x="139" y="1111"/>
                  <a:pt x="18" y="1202"/>
                  <a:pt x="7" y="1337"/>
                </a:cubicBezTo>
                <a:cubicBezTo>
                  <a:pt x="0" y="1385"/>
                  <a:pt x="11" y="1462"/>
                  <a:pt x="84" y="1536"/>
                </a:cubicBezTo>
                <a:cubicBezTo>
                  <a:pt x="150" y="1602"/>
                  <a:pt x="317" y="1685"/>
                  <a:pt x="491" y="1765"/>
                </a:cubicBezTo>
                <a:lnTo>
                  <a:pt x="382" y="1758"/>
                </a:lnTo>
                <a:cubicBezTo>
                  <a:pt x="358" y="1758"/>
                  <a:pt x="334" y="1769"/>
                  <a:pt x="317" y="1782"/>
                </a:cubicBezTo>
                <a:cubicBezTo>
                  <a:pt x="268" y="1824"/>
                  <a:pt x="157" y="1932"/>
                  <a:pt x="178" y="2047"/>
                </a:cubicBezTo>
                <a:cubicBezTo>
                  <a:pt x="181" y="2082"/>
                  <a:pt x="202" y="2144"/>
                  <a:pt x="286" y="2175"/>
                </a:cubicBezTo>
                <a:cubicBezTo>
                  <a:pt x="421" y="2228"/>
                  <a:pt x="1037" y="2363"/>
                  <a:pt x="1201" y="2398"/>
                </a:cubicBezTo>
                <a:cubicBezTo>
                  <a:pt x="1277" y="2475"/>
                  <a:pt x="1430" y="2548"/>
                  <a:pt x="1521" y="2586"/>
                </a:cubicBezTo>
                <a:lnTo>
                  <a:pt x="1702" y="2920"/>
                </a:lnTo>
                <a:cubicBezTo>
                  <a:pt x="1718" y="2955"/>
                  <a:pt x="1754" y="2972"/>
                  <a:pt x="1789" y="2972"/>
                </a:cubicBezTo>
                <a:cubicBezTo>
                  <a:pt x="1806" y="2972"/>
                  <a:pt x="1820" y="2969"/>
                  <a:pt x="1834" y="2962"/>
                </a:cubicBezTo>
                <a:lnTo>
                  <a:pt x="2592" y="2580"/>
                </a:lnTo>
                <a:cubicBezTo>
                  <a:pt x="2637" y="2559"/>
                  <a:pt x="2658" y="2503"/>
                  <a:pt x="2641" y="2454"/>
                </a:cubicBezTo>
                <a:lnTo>
                  <a:pt x="2279" y="1546"/>
                </a:lnTo>
                <a:cubicBezTo>
                  <a:pt x="2234" y="1438"/>
                  <a:pt x="2174" y="1337"/>
                  <a:pt x="2094" y="1254"/>
                </a:cubicBezTo>
                <a:lnTo>
                  <a:pt x="1966" y="1118"/>
                </a:lnTo>
                <a:cubicBezTo>
                  <a:pt x="1962" y="1107"/>
                  <a:pt x="1959" y="1101"/>
                  <a:pt x="1952" y="1090"/>
                </a:cubicBezTo>
                <a:lnTo>
                  <a:pt x="1134" y="78"/>
                </a:lnTo>
                <a:cubicBezTo>
                  <a:pt x="1127" y="67"/>
                  <a:pt x="1121" y="60"/>
                  <a:pt x="1110" y="57"/>
                </a:cubicBezTo>
                <a:cubicBezTo>
                  <a:pt x="1093" y="45"/>
                  <a:pt x="1022" y="1"/>
                  <a:pt x="943"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88"/>
          <p:cNvSpPr txBox="1"/>
          <p:nvPr>
            <p:ph type="title"/>
          </p:nvPr>
        </p:nvSpPr>
        <p:spPr>
          <a:xfrm>
            <a:off x="6386425" y="3190650"/>
            <a:ext cx="2298600" cy="46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fr" sz="2500"/>
              <a:t>Des questions ?</a:t>
            </a:r>
            <a:endParaRPr sz="2500">
              <a:solidFill>
                <a:srgbClr val="FFC39F"/>
              </a:solidFill>
            </a:endParaRPr>
          </a:p>
        </p:txBody>
      </p:sp>
      <p:sp>
        <p:nvSpPr>
          <p:cNvPr id="744" name="Google Shape;744;p88"/>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solidFill>
                  <a:schemeClr val="lt1"/>
                </a:solidFill>
                <a:latin typeface="Oswald"/>
                <a:ea typeface="Oswald"/>
                <a:cs typeface="Oswald"/>
                <a:sym typeface="Oswald"/>
              </a:rPr>
              <a:t>‹#›</a:t>
            </a:fld>
            <a:endParaRPr b="1" sz="2000">
              <a:solidFill>
                <a:schemeClr val="lt1"/>
              </a:solidFill>
              <a:latin typeface="Oswald"/>
              <a:ea typeface="Oswald"/>
              <a:cs typeface="Oswald"/>
              <a:sym typeface="Oswald"/>
            </a:endParaRPr>
          </a:p>
        </p:txBody>
      </p:sp>
      <p:pic>
        <p:nvPicPr>
          <p:cNvPr id="745" name="Google Shape;745;p88"/>
          <p:cNvPicPr preferRelativeResize="0"/>
          <p:nvPr/>
        </p:nvPicPr>
        <p:blipFill>
          <a:blip r:embed="rId3">
            <a:alphaModFix/>
          </a:blip>
          <a:stretch>
            <a:fillRect/>
          </a:stretch>
        </p:blipFill>
        <p:spPr>
          <a:xfrm>
            <a:off x="711524" y="896163"/>
            <a:ext cx="4152074" cy="35519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62"/>
          <p:cNvSpPr txBox="1"/>
          <p:nvPr/>
        </p:nvSpPr>
        <p:spPr>
          <a:xfrm>
            <a:off x="552450" y="335500"/>
            <a:ext cx="80391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100">
                <a:solidFill>
                  <a:srgbClr val="434343"/>
                </a:solidFill>
                <a:latin typeface="Oswald SemiBold"/>
                <a:ea typeface="Oswald SemiBold"/>
                <a:cs typeface="Oswald SemiBold"/>
                <a:sym typeface="Oswald SemiBold"/>
              </a:rPr>
              <a:t>Le problème</a:t>
            </a:r>
            <a:endParaRPr sz="3100">
              <a:solidFill>
                <a:srgbClr val="434343"/>
              </a:solidFill>
              <a:latin typeface="Oswald SemiBold"/>
              <a:ea typeface="Oswald SemiBold"/>
              <a:cs typeface="Oswald SemiBold"/>
              <a:sym typeface="Oswald SemiBold"/>
            </a:endParaRPr>
          </a:p>
        </p:txBody>
      </p:sp>
      <p:sp>
        <p:nvSpPr>
          <p:cNvPr id="338" name="Google Shape;338;p62"/>
          <p:cNvSpPr/>
          <p:nvPr/>
        </p:nvSpPr>
        <p:spPr>
          <a:xfrm>
            <a:off x="246699" y="1804000"/>
            <a:ext cx="4507800" cy="2277600"/>
          </a:xfrm>
          <a:prstGeom prst="roundRect">
            <a:avLst>
              <a:gd fmla="val 16667" name="adj"/>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62"/>
          <p:cNvSpPr txBox="1"/>
          <p:nvPr>
            <p:ph idx="4294967295" type="title"/>
          </p:nvPr>
        </p:nvSpPr>
        <p:spPr>
          <a:xfrm>
            <a:off x="1945458" y="2171239"/>
            <a:ext cx="1824300" cy="42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sz="2200"/>
              <a:t>se trompent</a:t>
            </a:r>
            <a:endParaRPr sz="2200"/>
          </a:p>
        </p:txBody>
      </p:sp>
      <p:sp>
        <p:nvSpPr>
          <p:cNvPr id="340" name="Google Shape;340;p62"/>
          <p:cNvSpPr txBox="1"/>
          <p:nvPr>
            <p:ph idx="4294967295" type="title"/>
          </p:nvPr>
        </p:nvSpPr>
        <p:spPr>
          <a:xfrm>
            <a:off x="802800" y="2159000"/>
            <a:ext cx="828900" cy="516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sz="2400"/>
              <a:t>80%</a:t>
            </a:r>
            <a:endParaRPr sz="2400"/>
          </a:p>
        </p:txBody>
      </p:sp>
      <p:sp>
        <p:nvSpPr>
          <p:cNvPr id="341" name="Google Shape;341;p62"/>
          <p:cNvSpPr txBox="1"/>
          <p:nvPr>
            <p:ph idx="4294967295" type="title"/>
          </p:nvPr>
        </p:nvSpPr>
        <p:spPr>
          <a:xfrm>
            <a:off x="802800" y="3002650"/>
            <a:ext cx="1046400" cy="516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sz="2400"/>
              <a:t>29%</a:t>
            </a:r>
            <a:endParaRPr sz="2400"/>
          </a:p>
        </p:txBody>
      </p:sp>
      <p:sp>
        <p:nvSpPr>
          <p:cNvPr id="342" name="Google Shape;342;p62"/>
          <p:cNvSpPr txBox="1"/>
          <p:nvPr>
            <p:ph idx="4294967295" type="title"/>
          </p:nvPr>
        </p:nvSpPr>
        <p:spPr>
          <a:xfrm>
            <a:off x="1945458" y="3014872"/>
            <a:ext cx="2930100" cy="42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sz="2200"/>
              <a:t>regrettent leurs choix</a:t>
            </a:r>
            <a:endParaRPr sz="2200">
              <a:latin typeface="Advent Pro SemiBold"/>
              <a:ea typeface="Advent Pro SemiBold"/>
              <a:cs typeface="Advent Pro SemiBold"/>
              <a:sym typeface="Advent Pro SemiBold"/>
            </a:endParaRPr>
          </a:p>
        </p:txBody>
      </p:sp>
      <p:sp>
        <p:nvSpPr>
          <p:cNvPr id="343" name="Google Shape;343;p62"/>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solidFill>
                  <a:schemeClr val="dk1"/>
                </a:solidFill>
                <a:latin typeface="Oswald"/>
                <a:ea typeface="Oswald"/>
                <a:cs typeface="Oswald"/>
                <a:sym typeface="Oswald"/>
              </a:rPr>
              <a:t>‹#›</a:t>
            </a:fld>
            <a:endParaRPr b="1" sz="2000">
              <a:solidFill>
                <a:schemeClr val="dk1"/>
              </a:solidFill>
              <a:latin typeface="Oswald"/>
              <a:ea typeface="Oswald"/>
              <a:cs typeface="Oswald"/>
              <a:sym typeface="Oswald"/>
            </a:endParaRPr>
          </a:p>
        </p:txBody>
      </p:sp>
      <p:sp>
        <p:nvSpPr>
          <p:cNvPr id="344" name="Google Shape;344;p62"/>
          <p:cNvSpPr txBox="1"/>
          <p:nvPr>
            <p:ph idx="4294967295" type="title"/>
          </p:nvPr>
        </p:nvSpPr>
        <p:spPr>
          <a:xfrm>
            <a:off x="3201804" y="3654100"/>
            <a:ext cx="1478400" cy="42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sz="1300">
                <a:solidFill>
                  <a:srgbClr val="363636"/>
                </a:solidFill>
                <a:latin typeface="Arial"/>
                <a:ea typeface="Arial"/>
                <a:cs typeface="Arial"/>
                <a:sym typeface="Arial"/>
              </a:rPr>
              <a:t>d’après </a:t>
            </a:r>
            <a:r>
              <a:rPr lang="fr" sz="1300" u="sng">
                <a:solidFill>
                  <a:srgbClr val="363636"/>
                </a:solidFill>
                <a:latin typeface="Arial"/>
                <a:ea typeface="Arial"/>
                <a:cs typeface="Arial"/>
                <a:sym typeface="Arial"/>
              </a:rPr>
              <a:t>L’Etudiant</a:t>
            </a:r>
            <a:endParaRPr sz="2200">
              <a:solidFill>
                <a:srgbClr val="363636"/>
              </a:solidFill>
              <a:latin typeface="Advent Pro SemiBold"/>
              <a:ea typeface="Advent Pro SemiBold"/>
              <a:cs typeface="Advent Pro SemiBold"/>
              <a:sym typeface="Advent Pro SemiBold"/>
            </a:endParaRPr>
          </a:p>
        </p:txBody>
      </p:sp>
      <p:pic>
        <p:nvPicPr>
          <p:cNvPr id="345" name="Google Shape;345;p62"/>
          <p:cNvPicPr preferRelativeResize="0"/>
          <p:nvPr/>
        </p:nvPicPr>
        <p:blipFill>
          <a:blip r:embed="rId3">
            <a:alphaModFix/>
          </a:blip>
          <a:stretch>
            <a:fillRect/>
          </a:stretch>
        </p:blipFill>
        <p:spPr>
          <a:xfrm>
            <a:off x="5274299" y="1913725"/>
            <a:ext cx="3498945" cy="1968971"/>
          </a:xfrm>
          <a:prstGeom prst="rect">
            <a:avLst/>
          </a:prstGeom>
          <a:noFill/>
          <a:ln>
            <a:noFill/>
          </a:ln>
        </p:spPr>
      </p:pic>
      <p:sp>
        <p:nvSpPr>
          <p:cNvPr id="346" name="Google Shape;346;p62"/>
          <p:cNvSpPr txBox="1"/>
          <p:nvPr/>
        </p:nvSpPr>
        <p:spPr>
          <a:xfrm>
            <a:off x="-22350" y="0"/>
            <a:ext cx="2426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rgbClr val="888888"/>
                </a:solidFill>
                <a:latin typeface="Oswald SemiBold"/>
                <a:ea typeface="Oswald SemiBold"/>
                <a:cs typeface="Oswald SemiBold"/>
                <a:sym typeface="Oswald SemiBold"/>
              </a:rPr>
              <a:t>1 - Présentation de l’entreprise</a:t>
            </a:r>
            <a:endParaRPr>
              <a:solidFill>
                <a:srgbClr val="888888"/>
              </a:solidFill>
              <a:latin typeface="Oswald SemiBold"/>
              <a:ea typeface="Oswald SemiBold"/>
              <a:cs typeface="Oswald SemiBold"/>
              <a:sym typeface="Oswald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0" name="Shape 350"/>
        <p:cNvGrpSpPr/>
        <p:nvPr/>
      </p:nvGrpSpPr>
      <p:grpSpPr>
        <a:xfrm>
          <a:off x="0" y="0"/>
          <a:ext cx="0" cy="0"/>
          <a:chOff x="0" y="0"/>
          <a:chExt cx="0" cy="0"/>
        </a:xfrm>
      </p:grpSpPr>
      <p:sp>
        <p:nvSpPr>
          <p:cNvPr id="351" name="Google Shape;351;p63"/>
          <p:cNvSpPr txBox="1"/>
          <p:nvPr/>
        </p:nvSpPr>
        <p:spPr>
          <a:xfrm>
            <a:off x="552450" y="335500"/>
            <a:ext cx="80391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100">
                <a:solidFill>
                  <a:schemeClr val="lt1"/>
                </a:solidFill>
                <a:latin typeface="Oswald SemiBold"/>
                <a:ea typeface="Oswald SemiBold"/>
                <a:cs typeface="Oswald SemiBold"/>
                <a:sym typeface="Oswald SemiBold"/>
              </a:rPr>
              <a:t>Notre équipe</a:t>
            </a:r>
            <a:endParaRPr sz="3100">
              <a:solidFill>
                <a:schemeClr val="lt1"/>
              </a:solidFill>
              <a:latin typeface="Oswald SemiBold"/>
              <a:ea typeface="Oswald SemiBold"/>
              <a:cs typeface="Oswald SemiBold"/>
              <a:sym typeface="Oswald SemiBold"/>
            </a:endParaRPr>
          </a:p>
        </p:txBody>
      </p:sp>
      <p:sp>
        <p:nvSpPr>
          <p:cNvPr id="352" name="Google Shape;352;p63"/>
          <p:cNvSpPr txBox="1"/>
          <p:nvPr/>
        </p:nvSpPr>
        <p:spPr>
          <a:xfrm>
            <a:off x="76200" y="-11675"/>
            <a:ext cx="26874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500">
                <a:solidFill>
                  <a:srgbClr val="434343"/>
                </a:solidFill>
                <a:latin typeface="Oswald SemiBold"/>
                <a:ea typeface="Oswald SemiBold"/>
                <a:cs typeface="Oswald SemiBold"/>
                <a:sym typeface="Oswald SemiBold"/>
              </a:rPr>
              <a:t>1 - Présentation de l’entreprise</a:t>
            </a:r>
            <a:endParaRPr sz="1500">
              <a:solidFill>
                <a:srgbClr val="434343"/>
              </a:solidFill>
              <a:latin typeface="Oswald SemiBold"/>
              <a:ea typeface="Oswald SemiBold"/>
              <a:cs typeface="Oswald SemiBold"/>
              <a:sym typeface="Oswald SemiBold"/>
            </a:endParaRPr>
          </a:p>
        </p:txBody>
      </p:sp>
      <p:sp>
        <p:nvSpPr>
          <p:cNvPr id="353" name="Google Shape;353;p63"/>
          <p:cNvSpPr txBox="1"/>
          <p:nvPr>
            <p:ph idx="4294967295" type="title"/>
          </p:nvPr>
        </p:nvSpPr>
        <p:spPr>
          <a:xfrm>
            <a:off x="3344350" y="3061200"/>
            <a:ext cx="2503800" cy="710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fr" sz="1600">
                <a:solidFill>
                  <a:schemeClr val="lt1"/>
                </a:solidFill>
              </a:rPr>
              <a:t>Stratégie et </a:t>
            </a:r>
            <a:endParaRPr sz="1600">
              <a:solidFill>
                <a:schemeClr val="lt1"/>
              </a:solidFill>
            </a:endParaRPr>
          </a:p>
          <a:p>
            <a:pPr indent="0" lvl="0" marL="0" rtl="0" algn="ctr">
              <a:spcBef>
                <a:spcPts val="0"/>
              </a:spcBef>
              <a:spcAft>
                <a:spcPts val="0"/>
              </a:spcAft>
              <a:buNone/>
            </a:pPr>
            <a:r>
              <a:rPr lang="fr" sz="1600">
                <a:solidFill>
                  <a:schemeClr val="lt1"/>
                </a:solidFill>
              </a:rPr>
              <a:t>développement</a:t>
            </a:r>
            <a:r>
              <a:rPr lang="fr" sz="1600">
                <a:solidFill>
                  <a:schemeClr val="lt1"/>
                </a:solidFill>
              </a:rPr>
              <a:t> commercial</a:t>
            </a:r>
            <a:endParaRPr sz="1600">
              <a:solidFill>
                <a:schemeClr val="lt1"/>
              </a:solidFill>
            </a:endParaRPr>
          </a:p>
        </p:txBody>
      </p:sp>
      <p:sp>
        <p:nvSpPr>
          <p:cNvPr id="354" name="Google Shape;354;p63"/>
          <p:cNvSpPr txBox="1"/>
          <p:nvPr>
            <p:ph idx="4294967295" type="title"/>
          </p:nvPr>
        </p:nvSpPr>
        <p:spPr>
          <a:xfrm>
            <a:off x="6678375" y="2991825"/>
            <a:ext cx="1624800" cy="710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fr" sz="1600">
                <a:solidFill>
                  <a:schemeClr val="lt1"/>
                </a:solidFill>
              </a:rPr>
              <a:t>Frontend</a:t>
            </a:r>
            <a:endParaRPr sz="1600">
              <a:solidFill>
                <a:schemeClr val="lt1"/>
              </a:solidFill>
            </a:endParaRPr>
          </a:p>
        </p:txBody>
      </p:sp>
      <p:sp>
        <p:nvSpPr>
          <p:cNvPr id="355" name="Google Shape;355;p63"/>
          <p:cNvSpPr txBox="1"/>
          <p:nvPr>
            <p:ph idx="4294967295" type="title"/>
          </p:nvPr>
        </p:nvSpPr>
        <p:spPr>
          <a:xfrm>
            <a:off x="698713" y="2892300"/>
            <a:ext cx="1982700" cy="710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fr" sz="1600">
                <a:solidFill>
                  <a:schemeClr val="lt1"/>
                </a:solidFill>
              </a:rPr>
              <a:t>API, Serveurs et BDD</a:t>
            </a:r>
            <a:endParaRPr sz="1600">
              <a:solidFill>
                <a:schemeClr val="lt1"/>
              </a:solidFill>
            </a:endParaRPr>
          </a:p>
        </p:txBody>
      </p:sp>
      <p:pic>
        <p:nvPicPr>
          <p:cNvPr id="356" name="Google Shape;356;p63"/>
          <p:cNvPicPr preferRelativeResize="0"/>
          <p:nvPr/>
        </p:nvPicPr>
        <p:blipFill>
          <a:blip r:embed="rId3">
            <a:alphaModFix/>
          </a:blip>
          <a:stretch>
            <a:fillRect/>
          </a:stretch>
        </p:blipFill>
        <p:spPr>
          <a:xfrm>
            <a:off x="777375" y="1297826"/>
            <a:ext cx="1825381" cy="1594476"/>
          </a:xfrm>
          <a:prstGeom prst="rect">
            <a:avLst/>
          </a:prstGeom>
          <a:noFill/>
          <a:ln>
            <a:noFill/>
          </a:ln>
        </p:spPr>
      </p:pic>
      <p:pic>
        <p:nvPicPr>
          <p:cNvPr id="357" name="Google Shape;357;p63"/>
          <p:cNvPicPr preferRelativeResize="0"/>
          <p:nvPr/>
        </p:nvPicPr>
        <p:blipFill>
          <a:blip r:embed="rId4">
            <a:alphaModFix/>
          </a:blip>
          <a:stretch>
            <a:fillRect/>
          </a:stretch>
        </p:blipFill>
        <p:spPr>
          <a:xfrm>
            <a:off x="3545381" y="1198300"/>
            <a:ext cx="2053253" cy="1793526"/>
          </a:xfrm>
          <a:prstGeom prst="rect">
            <a:avLst/>
          </a:prstGeom>
          <a:noFill/>
          <a:ln>
            <a:noFill/>
          </a:ln>
        </p:spPr>
      </p:pic>
      <p:pic>
        <p:nvPicPr>
          <p:cNvPr id="358" name="Google Shape;358;p63"/>
          <p:cNvPicPr preferRelativeResize="0"/>
          <p:nvPr/>
        </p:nvPicPr>
        <p:blipFill>
          <a:blip r:embed="rId5">
            <a:alphaModFix/>
          </a:blip>
          <a:stretch>
            <a:fillRect/>
          </a:stretch>
        </p:blipFill>
        <p:spPr>
          <a:xfrm>
            <a:off x="6551385" y="1274500"/>
            <a:ext cx="1878783" cy="1641125"/>
          </a:xfrm>
          <a:prstGeom prst="rect">
            <a:avLst/>
          </a:prstGeom>
          <a:noFill/>
          <a:ln>
            <a:noFill/>
          </a:ln>
        </p:spPr>
      </p:pic>
      <p:pic>
        <p:nvPicPr>
          <p:cNvPr id="359" name="Google Shape;359;p63"/>
          <p:cNvPicPr preferRelativeResize="0"/>
          <p:nvPr/>
        </p:nvPicPr>
        <p:blipFill>
          <a:blip r:embed="rId6">
            <a:alphaModFix/>
          </a:blip>
          <a:stretch>
            <a:fillRect/>
          </a:stretch>
        </p:blipFill>
        <p:spPr>
          <a:xfrm>
            <a:off x="3285400" y="3840974"/>
            <a:ext cx="2578850" cy="1159075"/>
          </a:xfrm>
          <a:prstGeom prst="rect">
            <a:avLst/>
          </a:prstGeom>
          <a:noFill/>
          <a:ln>
            <a:noFill/>
          </a:ln>
        </p:spPr>
      </p:pic>
      <p:sp>
        <p:nvSpPr>
          <p:cNvPr id="360" name="Google Shape;360;p63"/>
          <p:cNvSpPr txBox="1"/>
          <p:nvPr/>
        </p:nvSpPr>
        <p:spPr>
          <a:xfrm>
            <a:off x="-22350" y="0"/>
            <a:ext cx="2426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rgbClr val="888888"/>
                </a:solidFill>
                <a:latin typeface="Oswald SemiBold"/>
                <a:ea typeface="Oswald SemiBold"/>
                <a:cs typeface="Oswald SemiBold"/>
                <a:sym typeface="Oswald SemiBold"/>
              </a:rPr>
              <a:t>1 - Présentation de l’entreprise</a:t>
            </a:r>
            <a:endParaRPr>
              <a:solidFill>
                <a:srgbClr val="888888"/>
              </a:solidFill>
              <a:latin typeface="Oswald SemiBold"/>
              <a:ea typeface="Oswald SemiBold"/>
              <a:cs typeface="Oswald SemiBold"/>
              <a:sym typeface="Oswald SemiBold"/>
            </a:endParaRPr>
          </a:p>
        </p:txBody>
      </p:sp>
      <p:sp>
        <p:nvSpPr>
          <p:cNvPr id="361" name="Google Shape;361;p63"/>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solidFill>
                  <a:schemeClr val="lt1"/>
                </a:solidFill>
                <a:latin typeface="Advent Pro"/>
                <a:ea typeface="Advent Pro"/>
                <a:cs typeface="Advent Pro"/>
                <a:sym typeface="Advent Pro"/>
              </a:rPr>
              <a:t>‹#›</a:t>
            </a:fld>
            <a:endParaRPr b="1" sz="2000">
              <a:solidFill>
                <a:schemeClr val="lt1"/>
              </a:solidFill>
              <a:latin typeface="Advent Pro"/>
              <a:ea typeface="Advent Pro"/>
              <a:cs typeface="Advent Pro"/>
              <a:sym typeface="Advent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5" name="Shape 365"/>
        <p:cNvGrpSpPr/>
        <p:nvPr/>
      </p:nvGrpSpPr>
      <p:grpSpPr>
        <a:xfrm>
          <a:off x="0" y="0"/>
          <a:ext cx="0" cy="0"/>
          <a:chOff x="0" y="0"/>
          <a:chExt cx="0" cy="0"/>
        </a:xfrm>
      </p:grpSpPr>
      <p:sp>
        <p:nvSpPr>
          <p:cNvPr id="366" name="Google Shape;366;p64"/>
          <p:cNvSpPr txBox="1"/>
          <p:nvPr/>
        </p:nvSpPr>
        <p:spPr>
          <a:xfrm>
            <a:off x="552450" y="335500"/>
            <a:ext cx="80391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100">
                <a:solidFill>
                  <a:schemeClr val="lt1"/>
                </a:solidFill>
                <a:latin typeface="Oswald SemiBold"/>
                <a:ea typeface="Oswald SemiBold"/>
                <a:cs typeface="Oswald SemiBold"/>
                <a:sym typeface="Oswald SemiBold"/>
              </a:rPr>
              <a:t>Notre proposition</a:t>
            </a:r>
            <a:endParaRPr sz="3100">
              <a:solidFill>
                <a:schemeClr val="lt1"/>
              </a:solidFill>
              <a:latin typeface="Oswald SemiBold"/>
              <a:ea typeface="Oswald SemiBold"/>
              <a:cs typeface="Oswald SemiBold"/>
              <a:sym typeface="Oswald SemiBold"/>
            </a:endParaRPr>
          </a:p>
        </p:txBody>
      </p:sp>
      <p:sp>
        <p:nvSpPr>
          <p:cNvPr id="367" name="Google Shape;367;p64"/>
          <p:cNvSpPr txBox="1"/>
          <p:nvPr/>
        </p:nvSpPr>
        <p:spPr>
          <a:xfrm>
            <a:off x="76200" y="-11675"/>
            <a:ext cx="26874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500">
                <a:solidFill>
                  <a:srgbClr val="434343"/>
                </a:solidFill>
                <a:latin typeface="Oswald SemiBold"/>
                <a:ea typeface="Oswald SemiBold"/>
                <a:cs typeface="Oswald SemiBold"/>
                <a:sym typeface="Oswald SemiBold"/>
              </a:rPr>
              <a:t>1 - Présentation de l’entreprise</a:t>
            </a:r>
            <a:endParaRPr sz="1500">
              <a:solidFill>
                <a:srgbClr val="434343"/>
              </a:solidFill>
              <a:latin typeface="Oswald SemiBold"/>
              <a:ea typeface="Oswald SemiBold"/>
              <a:cs typeface="Oswald SemiBold"/>
              <a:sym typeface="Oswald SemiBold"/>
            </a:endParaRPr>
          </a:p>
        </p:txBody>
      </p:sp>
      <p:pic>
        <p:nvPicPr>
          <p:cNvPr id="368" name="Google Shape;368;p64"/>
          <p:cNvPicPr preferRelativeResize="0"/>
          <p:nvPr/>
        </p:nvPicPr>
        <p:blipFill>
          <a:blip r:embed="rId3">
            <a:alphaModFix/>
          </a:blip>
          <a:stretch>
            <a:fillRect/>
          </a:stretch>
        </p:blipFill>
        <p:spPr>
          <a:xfrm>
            <a:off x="1736911" y="1207150"/>
            <a:ext cx="1042374" cy="2004526"/>
          </a:xfrm>
          <a:prstGeom prst="rect">
            <a:avLst/>
          </a:prstGeom>
          <a:noFill/>
          <a:ln>
            <a:noFill/>
          </a:ln>
        </p:spPr>
      </p:pic>
      <p:pic>
        <p:nvPicPr>
          <p:cNvPr id="369" name="Google Shape;369;p64"/>
          <p:cNvPicPr preferRelativeResize="0"/>
          <p:nvPr/>
        </p:nvPicPr>
        <p:blipFill>
          <a:blip r:embed="rId4">
            <a:alphaModFix/>
          </a:blip>
          <a:stretch>
            <a:fillRect/>
          </a:stretch>
        </p:blipFill>
        <p:spPr>
          <a:xfrm>
            <a:off x="4711876" y="1054750"/>
            <a:ext cx="3698584" cy="2253825"/>
          </a:xfrm>
          <a:prstGeom prst="rect">
            <a:avLst/>
          </a:prstGeom>
          <a:noFill/>
          <a:ln>
            <a:noFill/>
          </a:ln>
        </p:spPr>
      </p:pic>
      <p:pic>
        <p:nvPicPr>
          <p:cNvPr id="370" name="Google Shape;370;p64"/>
          <p:cNvPicPr preferRelativeResize="0"/>
          <p:nvPr/>
        </p:nvPicPr>
        <p:blipFill rotWithShape="1">
          <a:blip r:embed="rId5">
            <a:alphaModFix/>
          </a:blip>
          <a:srcRect b="0" l="43557" r="0" t="0"/>
          <a:stretch/>
        </p:blipFill>
        <p:spPr>
          <a:xfrm>
            <a:off x="1579824" y="3534650"/>
            <a:ext cx="1338552" cy="1333976"/>
          </a:xfrm>
          <a:prstGeom prst="rect">
            <a:avLst/>
          </a:prstGeom>
          <a:noFill/>
          <a:ln>
            <a:noFill/>
          </a:ln>
        </p:spPr>
      </p:pic>
      <p:pic>
        <p:nvPicPr>
          <p:cNvPr id="371" name="Google Shape;371;p64"/>
          <p:cNvPicPr preferRelativeResize="0"/>
          <p:nvPr/>
        </p:nvPicPr>
        <p:blipFill>
          <a:blip r:embed="rId6">
            <a:alphaModFix/>
          </a:blip>
          <a:stretch>
            <a:fillRect/>
          </a:stretch>
        </p:blipFill>
        <p:spPr>
          <a:xfrm>
            <a:off x="5846104" y="3677386"/>
            <a:ext cx="1449250" cy="1200899"/>
          </a:xfrm>
          <a:prstGeom prst="rect">
            <a:avLst/>
          </a:prstGeom>
          <a:noFill/>
          <a:ln>
            <a:noFill/>
          </a:ln>
        </p:spPr>
      </p:pic>
      <p:cxnSp>
        <p:nvCxnSpPr>
          <p:cNvPr id="372" name="Google Shape;372;p64"/>
          <p:cNvCxnSpPr/>
          <p:nvPr/>
        </p:nvCxnSpPr>
        <p:spPr>
          <a:xfrm>
            <a:off x="3474575" y="2256850"/>
            <a:ext cx="984000" cy="0"/>
          </a:xfrm>
          <a:prstGeom prst="straightConnector1">
            <a:avLst/>
          </a:prstGeom>
          <a:noFill/>
          <a:ln cap="flat" cmpd="sng" w="38100">
            <a:solidFill>
              <a:schemeClr val="lt1"/>
            </a:solidFill>
            <a:prstDash val="solid"/>
            <a:round/>
            <a:headEnd len="med" w="med" type="none"/>
            <a:tailEnd len="med" w="med" type="triangle"/>
          </a:ln>
        </p:spPr>
      </p:cxnSp>
      <p:sp>
        <p:nvSpPr>
          <p:cNvPr id="373" name="Google Shape;373;p64"/>
          <p:cNvSpPr txBox="1"/>
          <p:nvPr/>
        </p:nvSpPr>
        <p:spPr>
          <a:xfrm>
            <a:off x="-22350" y="0"/>
            <a:ext cx="2426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rgbClr val="888888"/>
                </a:solidFill>
                <a:latin typeface="Oswald SemiBold"/>
                <a:ea typeface="Oswald SemiBold"/>
                <a:cs typeface="Oswald SemiBold"/>
                <a:sym typeface="Oswald SemiBold"/>
              </a:rPr>
              <a:t>1 - Présentation de l’entreprise</a:t>
            </a:r>
            <a:endParaRPr>
              <a:solidFill>
                <a:srgbClr val="888888"/>
              </a:solidFill>
              <a:latin typeface="Oswald SemiBold"/>
              <a:ea typeface="Oswald SemiBold"/>
              <a:cs typeface="Oswald SemiBold"/>
              <a:sym typeface="Oswald SemiBold"/>
            </a:endParaRPr>
          </a:p>
        </p:txBody>
      </p:sp>
      <p:sp>
        <p:nvSpPr>
          <p:cNvPr id="374" name="Google Shape;374;p64"/>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solidFill>
                  <a:schemeClr val="lt1"/>
                </a:solidFill>
                <a:latin typeface="Advent Pro"/>
                <a:ea typeface="Advent Pro"/>
                <a:cs typeface="Advent Pro"/>
                <a:sym typeface="Advent Pro"/>
              </a:rPr>
              <a:t>‹#›</a:t>
            </a:fld>
            <a:endParaRPr b="1" sz="2000">
              <a:solidFill>
                <a:schemeClr val="lt1"/>
              </a:solidFill>
              <a:latin typeface="Advent Pro"/>
              <a:ea typeface="Advent Pro"/>
              <a:cs typeface="Advent Pro"/>
              <a:sym typeface="Advent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5"/>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latin typeface="Oswald"/>
                <a:ea typeface="Oswald"/>
                <a:cs typeface="Oswald"/>
                <a:sym typeface="Oswald"/>
              </a:rPr>
              <a:t>‹#›</a:t>
            </a:fld>
            <a:endParaRPr b="1" sz="2000">
              <a:latin typeface="Oswald"/>
              <a:ea typeface="Oswald"/>
              <a:cs typeface="Oswald"/>
              <a:sym typeface="Oswald"/>
            </a:endParaRPr>
          </a:p>
        </p:txBody>
      </p:sp>
      <p:sp>
        <p:nvSpPr>
          <p:cNvPr id="380" name="Google Shape;380;p65"/>
          <p:cNvSpPr txBox="1"/>
          <p:nvPr/>
        </p:nvSpPr>
        <p:spPr>
          <a:xfrm>
            <a:off x="552450" y="2216550"/>
            <a:ext cx="80391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3100">
                <a:solidFill>
                  <a:schemeClr val="dk1"/>
                </a:solidFill>
                <a:latin typeface="Century Gothic"/>
                <a:ea typeface="Century Gothic"/>
                <a:cs typeface="Century Gothic"/>
                <a:sym typeface="Century Gothic"/>
              </a:rPr>
              <a:t>2</a:t>
            </a:r>
            <a:r>
              <a:rPr b="1" lang="fr" sz="3100">
                <a:solidFill>
                  <a:schemeClr val="dk1"/>
                </a:solidFill>
                <a:latin typeface="Century Gothic"/>
                <a:ea typeface="Century Gothic"/>
                <a:cs typeface="Century Gothic"/>
                <a:sym typeface="Century Gothic"/>
              </a:rPr>
              <a:t> - </a:t>
            </a:r>
            <a:r>
              <a:rPr b="1" lang="fr" sz="3100">
                <a:solidFill>
                  <a:schemeClr val="dk1"/>
                </a:solidFill>
                <a:latin typeface="Century Gothic"/>
                <a:ea typeface="Century Gothic"/>
                <a:cs typeface="Century Gothic"/>
                <a:sym typeface="Century Gothic"/>
              </a:rPr>
              <a:t>Développer et faire évoluer l’API</a:t>
            </a:r>
            <a:endParaRPr b="1" sz="3100">
              <a:solidFill>
                <a:schemeClr val="dk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6"/>
          <p:cNvSpPr/>
          <p:nvPr/>
        </p:nvSpPr>
        <p:spPr>
          <a:xfrm>
            <a:off x="2287950" y="1503500"/>
            <a:ext cx="1383600" cy="3469500"/>
          </a:xfrm>
          <a:prstGeom prst="roundRect">
            <a:avLst>
              <a:gd fmla="val 16667" name="adj"/>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6"/>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solidFill>
                  <a:schemeClr val="lt1"/>
                </a:solidFill>
                <a:latin typeface="Advent Pro"/>
                <a:ea typeface="Advent Pro"/>
                <a:cs typeface="Advent Pro"/>
                <a:sym typeface="Advent Pro"/>
              </a:rPr>
              <a:t>‹#›</a:t>
            </a:fld>
            <a:endParaRPr b="1" sz="2000">
              <a:solidFill>
                <a:schemeClr val="lt1"/>
              </a:solidFill>
              <a:latin typeface="Advent Pro"/>
              <a:ea typeface="Advent Pro"/>
              <a:cs typeface="Advent Pro"/>
              <a:sym typeface="Advent Pro"/>
            </a:endParaRPr>
          </a:p>
        </p:txBody>
      </p:sp>
      <p:sp>
        <p:nvSpPr>
          <p:cNvPr id="387" name="Google Shape;387;p66"/>
          <p:cNvSpPr txBox="1"/>
          <p:nvPr/>
        </p:nvSpPr>
        <p:spPr>
          <a:xfrm>
            <a:off x="2158275" y="324075"/>
            <a:ext cx="45681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100">
                <a:solidFill>
                  <a:schemeClr val="lt1"/>
                </a:solidFill>
                <a:latin typeface="Oswald SemiBold"/>
                <a:ea typeface="Oswald SemiBold"/>
                <a:cs typeface="Oswald SemiBold"/>
                <a:sym typeface="Oswald SemiBold"/>
              </a:rPr>
              <a:t>Environnement technique</a:t>
            </a:r>
            <a:endParaRPr sz="3100">
              <a:solidFill>
                <a:schemeClr val="lt1"/>
              </a:solidFill>
              <a:latin typeface="Oswald SemiBold"/>
              <a:ea typeface="Oswald SemiBold"/>
              <a:cs typeface="Oswald SemiBold"/>
              <a:sym typeface="Oswald SemiBold"/>
            </a:endParaRPr>
          </a:p>
        </p:txBody>
      </p:sp>
      <p:sp>
        <p:nvSpPr>
          <p:cNvPr id="388" name="Google Shape;388;p66"/>
          <p:cNvSpPr/>
          <p:nvPr/>
        </p:nvSpPr>
        <p:spPr>
          <a:xfrm>
            <a:off x="811925" y="1503500"/>
            <a:ext cx="631800" cy="1149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500">
                <a:solidFill>
                  <a:schemeClr val="dk1"/>
                </a:solidFill>
              </a:rPr>
              <a:t>App</a:t>
            </a:r>
            <a:endParaRPr b="1" sz="1500">
              <a:solidFill>
                <a:schemeClr val="dk1"/>
              </a:solidFill>
            </a:endParaRPr>
          </a:p>
        </p:txBody>
      </p:sp>
      <p:sp>
        <p:nvSpPr>
          <p:cNvPr id="389" name="Google Shape;389;p66"/>
          <p:cNvSpPr/>
          <p:nvPr/>
        </p:nvSpPr>
        <p:spPr>
          <a:xfrm>
            <a:off x="246025" y="3465975"/>
            <a:ext cx="1742400" cy="1074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600">
                <a:solidFill>
                  <a:schemeClr val="dk1"/>
                </a:solidFill>
              </a:rPr>
              <a:t>Site client</a:t>
            </a:r>
            <a:endParaRPr b="1" sz="1600">
              <a:solidFill>
                <a:schemeClr val="dk1"/>
              </a:solidFill>
            </a:endParaRPr>
          </a:p>
        </p:txBody>
      </p:sp>
      <p:sp>
        <p:nvSpPr>
          <p:cNvPr id="390" name="Google Shape;390;p66"/>
          <p:cNvSpPr/>
          <p:nvPr/>
        </p:nvSpPr>
        <p:spPr>
          <a:xfrm>
            <a:off x="4301350" y="1596100"/>
            <a:ext cx="4379292" cy="2631420"/>
          </a:xfrm>
          <a:prstGeom prst="cloud">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6"/>
          <p:cNvSpPr/>
          <p:nvPr/>
        </p:nvSpPr>
        <p:spPr>
          <a:xfrm>
            <a:off x="2546125" y="1639100"/>
            <a:ext cx="904800" cy="878100"/>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rPr>
              <a:t>API1</a:t>
            </a:r>
            <a:endParaRPr b="1">
              <a:solidFill>
                <a:schemeClr val="dk1"/>
              </a:solidFill>
            </a:endParaRPr>
          </a:p>
        </p:txBody>
      </p:sp>
      <p:sp>
        <p:nvSpPr>
          <p:cNvPr id="392" name="Google Shape;392;p66"/>
          <p:cNvSpPr/>
          <p:nvPr/>
        </p:nvSpPr>
        <p:spPr>
          <a:xfrm>
            <a:off x="2556213" y="3564375"/>
            <a:ext cx="904800" cy="878100"/>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rPr>
              <a:t>API2</a:t>
            </a:r>
            <a:endParaRPr b="1">
              <a:solidFill>
                <a:schemeClr val="dk1"/>
              </a:solidFill>
            </a:endParaRPr>
          </a:p>
        </p:txBody>
      </p:sp>
      <p:sp>
        <p:nvSpPr>
          <p:cNvPr id="393" name="Google Shape;393;p66"/>
          <p:cNvSpPr/>
          <p:nvPr/>
        </p:nvSpPr>
        <p:spPr>
          <a:xfrm>
            <a:off x="6828125" y="2339100"/>
            <a:ext cx="1404600" cy="1074900"/>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solidFill>
                  <a:schemeClr val="dk1"/>
                </a:solidFill>
              </a:rPr>
              <a:t>Analyse du trafic</a:t>
            </a:r>
            <a:endParaRPr sz="1200">
              <a:solidFill>
                <a:schemeClr val="dk1"/>
              </a:solidFill>
            </a:endParaRPr>
          </a:p>
        </p:txBody>
      </p:sp>
      <p:sp>
        <p:nvSpPr>
          <p:cNvPr id="394" name="Google Shape;394;p66"/>
          <p:cNvSpPr/>
          <p:nvPr/>
        </p:nvSpPr>
        <p:spPr>
          <a:xfrm>
            <a:off x="5217800" y="2339100"/>
            <a:ext cx="1404600" cy="10749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solidFill>
                  <a:schemeClr val="dk1"/>
                </a:solidFill>
              </a:rPr>
              <a:t>BDD</a:t>
            </a:r>
            <a:endParaRPr sz="1200">
              <a:solidFill>
                <a:schemeClr val="dk1"/>
              </a:solidFill>
            </a:endParaRPr>
          </a:p>
        </p:txBody>
      </p:sp>
      <p:cxnSp>
        <p:nvCxnSpPr>
          <p:cNvPr id="395" name="Google Shape;395;p66"/>
          <p:cNvCxnSpPr>
            <a:stCxn id="388" idx="3"/>
            <a:endCxn id="391" idx="2"/>
          </p:cNvCxnSpPr>
          <p:nvPr/>
        </p:nvCxnSpPr>
        <p:spPr>
          <a:xfrm>
            <a:off x="1443725" y="2078150"/>
            <a:ext cx="1102500" cy="0"/>
          </a:xfrm>
          <a:prstGeom prst="straightConnector1">
            <a:avLst/>
          </a:prstGeom>
          <a:noFill/>
          <a:ln cap="flat" cmpd="sng" w="28575">
            <a:solidFill>
              <a:schemeClr val="lt1"/>
            </a:solidFill>
            <a:prstDash val="solid"/>
            <a:round/>
            <a:headEnd len="med" w="med" type="none"/>
            <a:tailEnd len="med" w="med" type="none"/>
          </a:ln>
        </p:spPr>
      </p:cxnSp>
      <p:cxnSp>
        <p:nvCxnSpPr>
          <p:cNvPr id="396" name="Google Shape;396;p66"/>
          <p:cNvCxnSpPr>
            <a:stCxn id="391" idx="6"/>
            <a:endCxn id="394" idx="1"/>
          </p:cNvCxnSpPr>
          <p:nvPr/>
        </p:nvCxnSpPr>
        <p:spPr>
          <a:xfrm>
            <a:off x="3450925" y="2078150"/>
            <a:ext cx="1972500" cy="418500"/>
          </a:xfrm>
          <a:prstGeom prst="straightConnector1">
            <a:avLst/>
          </a:prstGeom>
          <a:noFill/>
          <a:ln cap="flat" cmpd="sng" w="28575">
            <a:solidFill>
              <a:srgbClr val="6AA84F"/>
            </a:solidFill>
            <a:prstDash val="solid"/>
            <a:round/>
            <a:headEnd len="med" w="med" type="none"/>
            <a:tailEnd len="med" w="med" type="none"/>
          </a:ln>
        </p:spPr>
      </p:cxnSp>
      <p:cxnSp>
        <p:nvCxnSpPr>
          <p:cNvPr id="397" name="Google Shape;397;p66"/>
          <p:cNvCxnSpPr>
            <a:stCxn id="392" idx="6"/>
            <a:endCxn id="394" idx="3"/>
          </p:cNvCxnSpPr>
          <p:nvPr/>
        </p:nvCxnSpPr>
        <p:spPr>
          <a:xfrm flipH="1" rot="10800000">
            <a:off x="3461013" y="3256725"/>
            <a:ext cx="1962600" cy="746700"/>
          </a:xfrm>
          <a:prstGeom prst="straightConnector1">
            <a:avLst/>
          </a:prstGeom>
          <a:noFill/>
          <a:ln cap="flat" cmpd="sng" w="28575">
            <a:solidFill>
              <a:srgbClr val="6AA84F"/>
            </a:solidFill>
            <a:prstDash val="solid"/>
            <a:round/>
            <a:headEnd len="med" w="med" type="none"/>
            <a:tailEnd len="med" w="med" type="none"/>
          </a:ln>
        </p:spPr>
      </p:cxnSp>
      <p:cxnSp>
        <p:nvCxnSpPr>
          <p:cNvPr id="398" name="Google Shape;398;p66"/>
          <p:cNvCxnSpPr>
            <a:stCxn id="389" idx="3"/>
            <a:endCxn id="392" idx="2"/>
          </p:cNvCxnSpPr>
          <p:nvPr/>
        </p:nvCxnSpPr>
        <p:spPr>
          <a:xfrm>
            <a:off x="1988425" y="4003425"/>
            <a:ext cx="567900" cy="0"/>
          </a:xfrm>
          <a:prstGeom prst="straightConnector1">
            <a:avLst/>
          </a:prstGeom>
          <a:noFill/>
          <a:ln cap="flat" cmpd="sng" w="28575">
            <a:solidFill>
              <a:schemeClr val="lt1"/>
            </a:solidFill>
            <a:prstDash val="solid"/>
            <a:round/>
            <a:headEnd len="med" w="med" type="none"/>
            <a:tailEnd len="med" w="med" type="none"/>
          </a:ln>
        </p:spPr>
      </p:cxnSp>
      <p:sp>
        <p:nvSpPr>
          <p:cNvPr id="399" name="Google Shape;399;p66"/>
          <p:cNvSpPr txBox="1"/>
          <p:nvPr>
            <p:ph idx="4294967295" type="title"/>
          </p:nvPr>
        </p:nvSpPr>
        <p:spPr>
          <a:xfrm>
            <a:off x="2429775" y="4540875"/>
            <a:ext cx="1157700" cy="427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fr" sz="2200">
                <a:solidFill>
                  <a:srgbClr val="E69138"/>
                </a:solidFill>
              </a:rPr>
              <a:t>Serveur</a:t>
            </a:r>
            <a:endParaRPr sz="2200">
              <a:solidFill>
                <a:srgbClr val="E69138"/>
              </a:solidFill>
            </a:endParaRPr>
          </a:p>
        </p:txBody>
      </p:sp>
      <p:sp>
        <p:nvSpPr>
          <p:cNvPr id="400" name="Google Shape;400;p66"/>
          <p:cNvSpPr txBox="1"/>
          <p:nvPr/>
        </p:nvSpPr>
        <p:spPr>
          <a:xfrm>
            <a:off x="-22350" y="0"/>
            <a:ext cx="2963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rgbClr val="888888"/>
                </a:solidFill>
                <a:latin typeface="Oswald SemiBold"/>
                <a:ea typeface="Oswald SemiBold"/>
                <a:cs typeface="Oswald SemiBold"/>
                <a:sym typeface="Oswald SemiBold"/>
              </a:rPr>
              <a:t>2 - Développer et faire évoluer l’API</a:t>
            </a:r>
            <a:endParaRPr>
              <a:solidFill>
                <a:srgbClr val="888888"/>
              </a:solidFill>
              <a:latin typeface="Oswald SemiBold"/>
              <a:ea typeface="Oswald SemiBold"/>
              <a:cs typeface="Oswald SemiBold"/>
              <a:sym typeface="Oswald SemiBold"/>
            </a:endParaRPr>
          </a:p>
        </p:txBody>
      </p:sp>
      <p:cxnSp>
        <p:nvCxnSpPr>
          <p:cNvPr id="401" name="Google Shape;401;p66"/>
          <p:cNvCxnSpPr>
            <a:endCxn id="393" idx="0"/>
          </p:cNvCxnSpPr>
          <p:nvPr/>
        </p:nvCxnSpPr>
        <p:spPr>
          <a:xfrm>
            <a:off x="3417125" y="1230000"/>
            <a:ext cx="4113300" cy="1109100"/>
          </a:xfrm>
          <a:prstGeom prst="curvedConnector2">
            <a:avLst/>
          </a:prstGeom>
          <a:noFill/>
          <a:ln cap="flat" cmpd="sng" w="28575">
            <a:solidFill>
              <a:srgbClr val="3D85C6"/>
            </a:solidFill>
            <a:prstDash val="solid"/>
            <a:round/>
            <a:headEnd len="med" w="med" type="none"/>
            <a:tailEnd len="med" w="med" type="none"/>
          </a:ln>
        </p:spPr>
      </p:cxnSp>
      <p:cxnSp>
        <p:nvCxnSpPr>
          <p:cNvPr id="402" name="Google Shape;402;p66"/>
          <p:cNvCxnSpPr>
            <a:endCxn id="388" idx="0"/>
          </p:cNvCxnSpPr>
          <p:nvPr/>
        </p:nvCxnSpPr>
        <p:spPr>
          <a:xfrm flipH="1">
            <a:off x="1127825" y="1228700"/>
            <a:ext cx="2329800" cy="274800"/>
          </a:xfrm>
          <a:prstGeom prst="curvedConnector2">
            <a:avLst/>
          </a:prstGeom>
          <a:noFill/>
          <a:ln cap="flat" cmpd="sng" w="28575">
            <a:solidFill>
              <a:srgbClr val="3D85C6"/>
            </a:solidFill>
            <a:prstDash val="solid"/>
            <a:round/>
            <a:headEnd len="med" w="med" type="none"/>
            <a:tailEnd len="med" w="med" type="none"/>
          </a:ln>
        </p:spPr>
      </p:cxnSp>
      <p:cxnSp>
        <p:nvCxnSpPr>
          <p:cNvPr id="403" name="Google Shape;403;p66"/>
          <p:cNvCxnSpPr>
            <a:endCxn id="389" idx="2"/>
          </p:cNvCxnSpPr>
          <p:nvPr/>
        </p:nvCxnSpPr>
        <p:spPr>
          <a:xfrm rot="10800000">
            <a:off x="1117225" y="4540875"/>
            <a:ext cx="2464800" cy="523800"/>
          </a:xfrm>
          <a:prstGeom prst="curvedConnector2">
            <a:avLst/>
          </a:prstGeom>
          <a:noFill/>
          <a:ln cap="flat" cmpd="sng" w="28575">
            <a:solidFill>
              <a:srgbClr val="3D85C6"/>
            </a:solidFill>
            <a:prstDash val="solid"/>
            <a:round/>
            <a:headEnd len="med" w="med" type="none"/>
            <a:tailEnd len="med" w="med" type="none"/>
          </a:ln>
        </p:spPr>
      </p:cxnSp>
      <p:cxnSp>
        <p:nvCxnSpPr>
          <p:cNvPr id="404" name="Google Shape;404;p66"/>
          <p:cNvCxnSpPr>
            <a:endCxn id="393" idx="4"/>
          </p:cNvCxnSpPr>
          <p:nvPr/>
        </p:nvCxnSpPr>
        <p:spPr>
          <a:xfrm flipH="1" rot="10800000">
            <a:off x="3555725" y="3414000"/>
            <a:ext cx="3974700" cy="1650900"/>
          </a:xfrm>
          <a:prstGeom prst="curvedConnector2">
            <a:avLst/>
          </a:prstGeom>
          <a:noFill/>
          <a:ln cap="flat" cmpd="sng" w="28575">
            <a:solidFill>
              <a:srgbClr val="3D85C6"/>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8" name="Shape 408"/>
        <p:cNvGrpSpPr/>
        <p:nvPr/>
      </p:nvGrpSpPr>
      <p:grpSpPr>
        <a:xfrm>
          <a:off x="0" y="0"/>
          <a:ext cx="0" cy="0"/>
          <a:chOff x="0" y="0"/>
          <a:chExt cx="0" cy="0"/>
        </a:xfrm>
      </p:grpSpPr>
      <p:sp>
        <p:nvSpPr>
          <p:cNvPr id="409" name="Google Shape;409;p67"/>
          <p:cNvSpPr/>
          <p:nvPr/>
        </p:nvSpPr>
        <p:spPr>
          <a:xfrm>
            <a:off x="170575" y="2440550"/>
            <a:ext cx="4461300" cy="19464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7"/>
          <p:cNvSpPr txBox="1"/>
          <p:nvPr/>
        </p:nvSpPr>
        <p:spPr>
          <a:xfrm>
            <a:off x="552450" y="411700"/>
            <a:ext cx="80391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100">
                <a:solidFill>
                  <a:schemeClr val="lt1"/>
                </a:solidFill>
                <a:latin typeface="Oswald SemiBold"/>
                <a:ea typeface="Oswald SemiBold"/>
                <a:cs typeface="Oswald SemiBold"/>
                <a:sym typeface="Oswald SemiBold"/>
              </a:rPr>
              <a:t>Choix des technologies</a:t>
            </a:r>
            <a:endParaRPr sz="3100">
              <a:solidFill>
                <a:schemeClr val="lt1"/>
              </a:solidFill>
              <a:latin typeface="Oswald SemiBold"/>
              <a:ea typeface="Oswald SemiBold"/>
              <a:cs typeface="Oswald SemiBold"/>
              <a:sym typeface="Oswald SemiBold"/>
            </a:endParaRPr>
          </a:p>
        </p:txBody>
      </p:sp>
      <p:sp>
        <p:nvSpPr>
          <p:cNvPr id="411" name="Google Shape;411;p67"/>
          <p:cNvSpPr txBox="1"/>
          <p:nvPr/>
        </p:nvSpPr>
        <p:spPr>
          <a:xfrm>
            <a:off x="76200" y="-11675"/>
            <a:ext cx="26874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500">
                <a:solidFill>
                  <a:srgbClr val="434343"/>
                </a:solidFill>
                <a:latin typeface="Oswald SemiBold"/>
                <a:ea typeface="Oswald SemiBold"/>
                <a:cs typeface="Oswald SemiBold"/>
                <a:sym typeface="Oswald SemiBold"/>
              </a:rPr>
              <a:t>1 - Présentation de l’entreprise</a:t>
            </a:r>
            <a:endParaRPr sz="1500">
              <a:solidFill>
                <a:srgbClr val="434343"/>
              </a:solidFill>
              <a:latin typeface="Oswald SemiBold"/>
              <a:ea typeface="Oswald SemiBold"/>
              <a:cs typeface="Oswald SemiBold"/>
              <a:sym typeface="Oswald SemiBold"/>
            </a:endParaRPr>
          </a:p>
        </p:txBody>
      </p:sp>
      <p:sp>
        <p:nvSpPr>
          <p:cNvPr id="412" name="Google Shape;412;p67"/>
          <p:cNvSpPr txBox="1"/>
          <p:nvPr>
            <p:ph idx="4294967295" type="title"/>
          </p:nvPr>
        </p:nvSpPr>
        <p:spPr>
          <a:xfrm>
            <a:off x="293721" y="1397839"/>
            <a:ext cx="1824300" cy="427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fr" sz="2200">
                <a:solidFill>
                  <a:schemeClr val="lt1"/>
                </a:solidFill>
              </a:rPr>
              <a:t>Appli + site web</a:t>
            </a:r>
            <a:endParaRPr sz="2200">
              <a:solidFill>
                <a:schemeClr val="lt1"/>
              </a:solidFill>
            </a:endParaRPr>
          </a:p>
        </p:txBody>
      </p:sp>
      <p:pic>
        <p:nvPicPr>
          <p:cNvPr id="413" name="Google Shape;413;p67"/>
          <p:cNvPicPr preferRelativeResize="0"/>
          <p:nvPr/>
        </p:nvPicPr>
        <p:blipFill>
          <a:blip r:embed="rId3">
            <a:alphaModFix/>
          </a:blip>
          <a:stretch>
            <a:fillRect/>
          </a:stretch>
        </p:blipFill>
        <p:spPr>
          <a:xfrm>
            <a:off x="390288" y="2698775"/>
            <a:ext cx="1631175" cy="902000"/>
          </a:xfrm>
          <a:prstGeom prst="rect">
            <a:avLst/>
          </a:prstGeom>
          <a:noFill/>
          <a:ln>
            <a:noFill/>
          </a:ln>
        </p:spPr>
      </p:pic>
      <p:pic>
        <p:nvPicPr>
          <p:cNvPr id="414" name="Google Shape;414;p67"/>
          <p:cNvPicPr preferRelativeResize="0"/>
          <p:nvPr/>
        </p:nvPicPr>
        <p:blipFill>
          <a:blip r:embed="rId4">
            <a:alphaModFix/>
          </a:blip>
          <a:stretch>
            <a:fillRect/>
          </a:stretch>
        </p:blipFill>
        <p:spPr>
          <a:xfrm>
            <a:off x="2941300" y="2698775"/>
            <a:ext cx="1479271" cy="902000"/>
          </a:xfrm>
          <a:prstGeom prst="rect">
            <a:avLst/>
          </a:prstGeom>
          <a:noFill/>
          <a:ln>
            <a:noFill/>
          </a:ln>
        </p:spPr>
      </p:pic>
      <p:sp>
        <p:nvSpPr>
          <p:cNvPr id="415" name="Google Shape;415;p67"/>
          <p:cNvSpPr txBox="1"/>
          <p:nvPr>
            <p:ph idx="4294967295" type="title"/>
          </p:nvPr>
        </p:nvSpPr>
        <p:spPr>
          <a:xfrm>
            <a:off x="3240387" y="1419525"/>
            <a:ext cx="881100" cy="427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fr" sz="2200">
                <a:solidFill>
                  <a:schemeClr val="lt1"/>
                </a:solidFill>
              </a:rPr>
              <a:t>API</a:t>
            </a:r>
            <a:endParaRPr sz="2200">
              <a:solidFill>
                <a:schemeClr val="lt1"/>
              </a:solidFill>
            </a:endParaRPr>
          </a:p>
        </p:txBody>
      </p:sp>
      <p:pic>
        <p:nvPicPr>
          <p:cNvPr id="416" name="Google Shape;416;p67"/>
          <p:cNvPicPr preferRelativeResize="0"/>
          <p:nvPr/>
        </p:nvPicPr>
        <p:blipFill rotWithShape="1">
          <a:blip r:embed="rId5">
            <a:alphaModFix/>
          </a:blip>
          <a:srcRect b="16328" l="8327" r="10582" t="17668"/>
          <a:stretch/>
        </p:blipFill>
        <p:spPr>
          <a:xfrm>
            <a:off x="5096400" y="2698875"/>
            <a:ext cx="1479275" cy="901800"/>
          </a:xfrm>
          <a:prstGeom prst="rect">
            <a:avLst/>
          </a:prstGeom>
          <a:noFill/>
          <a:ln>
            <a:noFill/>
          </a:ln>
        </p:spPr>
      </p:pic>
      <p:sp>
        <p:nvSpPr>
          <p:cNvPr id="417" name="Google Shape;417;p67"/>
          <p:cNvSpPr txBox="1"/>
          <p:nvPr>
            <p:ph idx="4294967295" type="title"/>
          </p:nvPr>
        </p:nvSpPr>
        <p:spPr>
          <a:xfrm>
            <a:off x="5192048" y="1419525"/>
            <a:ext cx="1204200" cy="427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fr" sz="2200">
                <a:solidFill>
                  <a:schemeClr val="lt1"/>
                </a:solidFill>
              </a:rPr>
              <a:t>BDD</a:t>
            </a:r>
            <a:endParaRPr sz="2200">
              <a:solidFill>
                <a:schemeClr val="lt1"/>
              </a:solidFill>
            </a:endParaRPr>
          </a:p>
        </p:txBody>
      </p:sp>
      <p:sp>
        <p:nvSpPr>
          <p:cNvPr id="418" name="Google Shape;418;p67"/>
          <p:cNvSpPr txBox="1"/>
          <p:nvPr>
            <p:ph idx="4294967295" type="title"/>
          </p:nvPr>
        </p:nvSpPr>
        <p:spPr>
          <a:xfrm>
            <a:off x="1551033" y="3888289"/>
            <a:ext cx="1824300" cy="427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fr" sz="2200">
                <a:solidFill>
                  <a:schemeClr val="lt1"/>
                </a:solidFill>
              </a:rPr>
              <a:t>Javascript</a:t>
            </a:r>
            <a:endParaRPr sz="2200">
              <a:solidFill>
                <a:schemeClr val="lt1"/>
              </a:solidFill>
            </a:endParaRPr>
          </a:p>
        </p:txBody>
      </p:sp>
      <p:sp>
        <p:nvSpPr>
          <p:cNvPr id="419" name="Google Shape;419;p67"/>
          <p:cNvSpPr txBox="1"/>
          <p:nvPr>
            <p:ph idx="4294967295" type="title"/>
          </p:nvPr>
        </p:nvSpPr>
        <p:spPr>
          <a:xfrm>
            <a:off x="6811401" y="1397850"/>
            <a:ext cx="1979700" cy="427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fr" sz="2200">
                <a:solidFill>
                  <a:schemeClr val="lt1"/>
                </a:solidFill>
              </a:rPr>
              <a:t>Analyse du trafic</a:t>
            </a:r>
            <a:endParaRPr sz="2200">
              <a:solidFill>
                <a:schemeClr val="lt1"/>
              </a:solidFill>
            </a:endParaRPr>
          </a:p>
        </p:txBody>
      </p:sp>
      <p:sp>
        <p:nvSpPr>
          <p:cNvPr id="420" name="Google Shape;420;p67"/>
          <p:cNvSpPr txBox="1"/>
          <p:nvPr/>
        </p:nvSpPr>
        <p:spPr>
          <a:xfrm>
            <a:off x="-22350" y="0"/>
            <a:ext cx="2963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rgbClr val="888888"/>
                </a:solidFill>
                <a:latin typeface="Oswald SemiBold"/>
                <a:ea typeface="Oswald SemiBold"/>
                <a:cs typeface="Oswald SemiBold"/>
                <a:sym typeface="Oswald SemiBold"/>
              </a:rPr>
              <a:t>2 - Développer et faire évoluer l’API</a:t>
            </a:r>
            <a:endParaRPr>
              <a:solidFill>
                <a:srgbClr val="888888"/>
              </a:solidFill>
              <a:latin typeface="Oswald SemiBold"/>
              <a:ea typeface="Oswald SemiBold"/>
              <a:cs typeface="Oswald SemiBold"/>
              <a:sym typeface="Oswald SemiBold"/>
            </a:endParaRPr>
          </a:p>
        </p:txBody>
      </p:sp>
      <p:sp>
        <p:nvSpPr>
          <p:cNvPr id="421" name="Google Shape;421;p67"/>
          <p:cNvSpPr txBox="1"/>
          <p:nvPr>
            <p:ph idx="12" type="sldNum"/>
          </p:nvPr>
        </p:nvSpPr>
        <p:spPr>
          <a:xfrm>
            <a:off x="8480584"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fr" sz="2000">
                <a:solidFill>
                  <a:schemeClr val="lt1"/>
                </a:solidFill>
                <a:latin typeface="Advent Pro"/>
                <a:ea typeface="Advent Pro"/>
                <a:cs typeface="Advent Pro"/>
                <a:sym typeface="Advent Pro"/>
              </a:rPr>
              <a:t>‹#›</a:t>
            </a:fld>
            <a:endParaRPr b="1" sz="2000">
              <a:solidFill>
                <a:schemeClr val="lt1"/>
              </a:solidFill>
              <a:latin typeface="Advent Pro"/>
              <a:ea typeface="Advent Pro"/>
              <a:cs typeface="Advent Pro"/>
              <a:sym typeface="Advent Pro"/>
            </a:endParaRPr>
          </a:p>
        </p:txBody>
      </p:sp>
      <p:pic>
        <p:nvPicPr>
          <p:cNvPr id="422" name="Google Shape;422;p67"/>
          <p:cNvPicPr preferRelativeResize="0"/>
          <p:nvPr/>
        </p:nvPicPr>
        <p:blipFill rotWithShape="1">
          <a:blip r:embed="rId6">
            <a:alphaModFix/>
          </a:blip>
          <a:srcRect b="11746" l="0" r="0" t="11777"/>
          <a:stretch/>
        </p:blipFill>
        <p:spPr>
          <a:xfrm>
            <a:off x="6958562" y="2827925"/>
            <a:ext cx="1685375" cy="64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E-learning presentation by Slidesgo">
  <a:themeElements>
    <a:clrScheme name="Office">
      <a:dk1>
        <a:srgbClr val="434343"/>
      </a:dk1>
      <a:lt1>
        <a:srgbClr val="FFC39F"/>
      </a:lt1>
      <a:dk2>
        <a:srgbClr val="DA842B"/>
      </a:dk2>
      <a:lt2>
        <a:srgbClr val="FFFFFF"/>
      </a:lt2>
      <a:accent1>
        <a:srgbClr val="434343"/>
      </a:accent1>
      <a:accent2>
        <a:srgbClr val="FDD8C2"/>
      </a:accent2>
      <a:accent3>
        <a:srgbClr val="FFC39F"/>
      </a:accent3>
      <a:accent4>
        <a:srgbClr val="F7965C"/>
      </a:accent4>
      <a:accent5>
        <a:srgbClr val="FB8A47"/>
      </a:accent5>
      <a:accent6>
        <a:srgbClr val="FFFFFF"/>
      </a:accent6>
      <a:hlink>
        <a:srgbClr val="FFC39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arning presentation by Slidesgo">
  <a:themeElements>
    <a:clrScheme name="Office">
      <a:dk1>
        <a:srgbClr val="434343"/>
      </a:dk1>
      <a:lt1>
        <a:srgbClr val="FFC39F"/>
      </a:lt1>
      <a:dk2>
        <a:srgbClr val="F7965C"/>
      </a:dk2>
      <a:lt2>
        <a:srgbClr val="FFFFFF"/>
      </a:lt2>
      <a:accent1>
        <a:srgbClr val="434343"/>
      </a:accent1>
      <a:accent2>
        <a:srgbClr val="FDD8C2"/>
      </a:accent2>
      <a:accent3>
        <a:srgbClr val="FFC39F"/>
      </a:accent3>
      <a:accent4>
        <a:srgbClr val="F7965C"/>
      </a:accent4>
      <a:accent5>
        <a:srgbClr val="FB8A47"/>
      </a:accent5>
      <a:accent6>
        <a:srgbClr val="FFFFFF"/>
      </a:accent6>
      <a:hlink>
        <a:srgbClr val="FFC39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